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86" r:id="rId9"/>
    <p:sldId id="262" r:id="rId10"/>
    <p:sldId id="263" r:id="rId11"/>
    <p:sldId id="264" r:id="rId12"/>
    <p:sldId id="265" r:id="rId13"/>
    <p:sldId id="266" r:id="rId14"/>
    <p:sldId id="267" r:id="rId15"/>
    <p:sldId id="289" r:id="rId16"/>
    <p:sldId id="268" r:id="rId17"/>
    <p:sldId id="269" r:id="rId18"/>
    <p:sldId id="270" r:id="rId19"/>
    <p:sldId id="271" r:id="rId20"/>
    <p:sldId id="272" r:id="rId21"/>
    <p:sldId id="273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4DB507-366B-40EF-ADF0-FA6BA1D77ED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13EC5C-3E12-4051-8D98-6AFCAFC4C849}">
      <dgm:prSet/>
      <dgm:spPr/>
      <dgm:t>
        <a:bodyPr/>
        <a:lstStyle/>
        <a:p>
          <a:r>
            <a:rPr lang="en-US"/>
            <a:t>Why citizen engagement matters</a:t>
          </a:r>
        </a:p>
      </dgm:t>
    </dgm:pt>
    <dgm:pt modelId="{6EF30B9E-F634-49DA-A0EC-EC85E37C6698}" type="parTrans" cxnId="{9C6C89AE-4398-4218-B783-A55D61242838}">
      <dgm:prSet/>
      <dgm:spPr/>
      <dgm:t>
        <a:bodyPr/>
        <a:lstStyle/>
        <a:p>
          <a:endParaRPr lang="en-US"/>
        </a:p>
      </dgm:t>
    </dgm:pt>
    <dgm:pt modelId="{D00D3CC2-8434-4DE2-B016-BA225693AB3F}" type="sibTrans" cxnId="{9C6C89AE-4398-4218-B783-A55D61242838}">
      <dgm:prSet/>
      <dgm:spPr/>
      <dgm:t>
        <a:bodyPr/>
        <a:lstStyle/>
        <a:p>
          <a:endParaRPr lang="en-US"/>
        </a:p>
      </dgm:t>
    </dgm:pt>
    <dgm:pt modelId="{0CE7B47E-F339-440C-A0AA-D228BA2C5413}">
      <dgm:prSet/>
      <dgm:spPr/>
      <dgm:t>
        <a:bodyPr/>
        <a:lstStyle/>
        <a:p>
          <a:r>
            <a:rPr lang="en-US"/>
            <a:t>Forms of engagement</a:t>
          </a:r>
        </a:p>
      </dgm:t>
    </dgm:pt>
    <dgm:pt modelId="{25F08787-C259-4743-96D0-5F910E49E72E}" type="parTrans" cxnId="{B3F1D2EE-5908-4841-AA54-3129BA509B9D}">
      <dgm:prSet/>
      <dgm:spPr/>
      <dgm:t>
        <a:bodyPr/>
        <a:lstStyle/>
        <a:p>
          <a:endParaRPr lang="en-US"/>
        </a:p>
      </dgm:t>
    </dgm:pt>
    <dgm:pt modelId="{28F1FF95-241F-4DC0-9592-1EFFF646AB26}" type="sibTrans" cxnId="{B3F1D2EE-5908-4841-AA54-3129BA509B9D}">
      <dgm:prSet/>
      <dgm:spPr/>
      <dgm:t>
        <a:bodyPr/>
        <a:lstStyle/>
        <a:p>
          <a:endParaRPr lang="en-US"/>
        </a:p>
      </dgm:t>
    </dgm:pt>
    <dgm:pt modelId="{AB01E432-72FA-42FA-B47C-1FE01F4768E3}">
      <dgm:prSet/>
      <dgm:spPr/>
      <dgm:t>
        <a:bodyPr/>
        <a:lstStyle/>
        <a:p>
          <a:r>
            <a:rPr lang="en-US"/>
            <a:t>Coproduction</a:t>
          </a:r>
        </a:p>
      </dgm:t>
    </dgm:pt>
    <dgm:pt modelId="{57722A0E-E09F-4100-82A2-B330531BB9BE}" type="parTrans" cxnId="{9A272E14-B987-4D55-8EC9-EADE75B9CC2D}">
      <dgm:prSet/>
      <dgm:spPr/>
      <dgm:t>
        <a:bodyPr/>
        <a:lstStyle/>
        <a:p>
          <a:endParaRPr lang="en-US"/>
        </a:p>
      </dgm:t>
    </dgm:pt>
    <dgm:pt modelId="{3CD251FB-8E4E-4C22-9976-35A25B74EC17}" type="sibTrans" cxnId="{9A272E14-B987-4D55-8EC9-EADE75B9CC2D}">
      <dgm:prSet/>
      <dgm:spPr/>
      <dgm:t>
        <a:bodyPr/>
        <a:lstStyle/>
        <a:p>
          <a:endParaRPr lang="en-US"/>
        </a:p>
      </dgm:t>
    </dgm:pt>
    <dgm:pt modelId="{DE07D583-1647-45BD-8ED9-2FBCB2EDBC29}">
      <dgm:prSet/>
      <dgm:spPr/>
      <dgm:t>
        <a:bodyPr/>
        <a:lstStyle/>
        <a:p>
          <a:r>
            <a:rPr lang="en-US"/>
            <a:t>Soliciting viewpoints</a:t>
          </a:r>
        </a:p>
      </dgm:t>
    </dgm:pt>
    <dgm:pt modelId="{F24B7858-BA22-4165-9045-7E9A962499C3}" type="parTrans" cxnId="{9C0BEDB9-1590-48D3-8337-9E6B1E363ABC}">
      <dgm:prSet/>
      <dgm:spPr/>
      <dgm:t>
        <a:bodyPr/>
        <a:lstStyle/>
        <a:p>
          <a:endParaRPr lang="en-US"/>
        </a:p>
      </dgm:t>
    </dgm:pt>
    <dgm:pt modelId="{43DBE54F-F0ED-40F7-B5BB-A061612384FA}" type="sibTrans" cxnId="{9C0BEDB9-1590-48D3-8337-9E6B1E363ABC}">
      <dgm:prSet/>
      <dgm:spPr/>
      <dgm:t>
        <a:bodyPr/>
        <a:lstStyle/>
        <a:p>
          <a:endParaRPr lang="en-US"/>
        </a:p>
      </dgm:t>
    </dgm:pt>
    <dgm:pt modelId="{DB1D0BC7-ED63-6445-A411-E0345FE51E42}" type="pres">
      <dgm:prSet presAssocID="{474DB507-366B-40EF-ADF0-FA6BA1D77ED1}" presName="linear" presStyleCnt="0">
        <dgm:presLayoutVars>
          <dgm:animLvl val="lvl"/>
          <dgm:resizeHandles val="exact"/>
        </dgm:presLayoutVars>
      </dgm:prSet>
      <dgm:spPr/>
    </dgm:pt>
    <dgm:pt modelId="{DA5F312A-CE32-1B45-9B56-EBCA14DE6189}" type="pres">
      <dgm:prSet presAssocID="{9513EC5C-3E12-4051-8D98-6AFCAFC4C8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8DCBF36-6EAB-F643-9A00-95F303141131}" type="pres">
      <dgm:prSet presAssocID="{D00D3CC2-8434-4DE2-B016-BA225693AB3F}" presName="spacer" presStyleCnt="0"/>
      <dgm:spPr/>
    </dgm:pt>
    <dgm:pt modelId="{EE99D9C3-B182-6244-A3B8-FC92CED2CEDD}" type="pres">
      <dgm:prSet presAssocID="{0CE7B47E-F339-440C-A0AA-D228BA2C54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B094AE-95E9-AE47-B24B-799A01A5A5CB}" type="pres">
      <dgm:prSet presAssocID="{28F1FF95-241F-4DC0-9592-1EFFF646AB26}" presName="spacer" presStyleCnt="0"/>
      <dgm:spPr/>
    </dgm:pt>
    <dgm:pt modelId="{42744797-A984-C048-A47C-441ABD5DD4B5}" type="pres">
      <dgm:prSet presAssocID="{AB01E432-72FA-42FA-B47C-1FE01F4768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CFF08F7-7701-144C-B779-7B07F2B17B15}" type="pres">
      <dgm:prSet presAssocID="{3CD251FB-8E4E-4C22-9976-35A25B74EC17}" presName="spacer" presStyleCnt="0"/>
      <dgm:spPr/>
    </dgm:pt>
    <dgm:pt modelId="{709E9B76-6795-5846-BE75-15F1791DAFDF}" type="pres">
      <dgm:prSet presAssocID="{DE07D583-1647-45BD-8ED9-2FBCB2EDBC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A272E14-B987-4D55-8EC9-EADE75B9CC2D}" srcId="{474DB507-366B-40EF-ADF0-FA6BA1D77ED1}" destId="{AB01E432-72FA-42FA-B47C-1FE01F4768E3}" srcOrd="2" destOrd="0" parTransId="{57722A0E-E09F-4100-82A2-B330531BB9BE}" sibTransId="{3CD251FB-8E4E-4C22-9976-35A25B74EC17}"/>
    <dgm:cxn modelId="{E6A5FF27-E62E-BD49-AD0B-BB8481288D19}" type="presOf" srcId="{AB01E432-72FA-42FA-B47C-1FE01F4768E3}" destId="{42744797-A984-C048-A47C-441ABD5DD4B5}" srcOrd="0" destOrd="0" presId="urn:microsoft.com/office/officeart/2005/8/layout/vList2"/>
    <dgm:cxn modelId="{6FEA4A6B-BC19-4345-AAF8-3AB1ECF1D1C4}" type="presOf" srcId="{474DB507-366B-40EF-ADF0-FA6BA1D77ED1}" destId="{DB1D0BC7-ED63-6445-A411-E0345FE51E42}" srcOrd="0" destOrd="0" presId="urn:microsoft.com/office/officeart/2005/8/layout/vList2"/>
    <dgm:cxn modelId="{5D7D1B8A-ECB1-D449-8DDA-410D485B309D}" type="presOf" srcId="{9513EC5C-3E12-4051-8D98-6AFCAFC4C849}" destId="{DA5F312A-CE32-1B45-9B56-EBCA14DE6189}" srcOrd="0" destOrd="0" presId="urn:microsoft.com/office/officeart/2005/8/layout/vList2"/>
    <dgm:cxn modelId="{A3A6469D-B53B-DF49-8193-AC0148A9F1CA}" type="presOf" srcId="{DE07D583-1647-45BD-8ED9-2FBCB2EDBC29}" destId="{709E9B76-6795-5846-BE75-15F1791DAFDF}" srcOrd="0" destOrd="0" presId="urn:microsoft.com/office/officeart/2005/8/layout/vList2"/>
    <dgm:cxn modelId="{9C6C89AE-4398-4218-B783-A55D61242838}" srcId="{474DB507-366B-40EF-ADF0-FA6BA1D77ED1}" destId="{9513EC5C-3E12-4051-8D98-6AFCAFC4C849}" srcOrd="0" destOrd="0" parTransId="{6EF30B9E-F634-49DA-A0EC-EC85E37C6698}" sibTransId="{D00D3CC2-8434-4DE2-B016-BA225693AB3F}"/>
    <dgm:cxn modelId="{9C0BEDB9-1590-48D3-8337-9E6B1E363ABC}" srcId="{474DB507-366B-40EF-ADF0-FA6BA1D77ED1}" destId="{DE07D583-1647-45BD-8ED9-2FBCB2EDBC29}" srcOrd="3" destOrd="0" parTransId="{F24B7858-BA22-4165-9045-7E9A962499C3}" sibTransId="{43DBE54F-F0ED-40F7-B5BB-A061612384FA}"/>
    <dgm:cxn modelId="{582E97D6-B482-2346-AFE2-6AB4E732FFE0}" type="presOf" srcId="{0CE7B47E-F339-440C-A0AA-D228BA2C5413}" destId="{EE99D9C3-B182-6244-A3B8-FC92CED2CEDD}" srcOrd="0" destOrd="0" presId="urn:microsoft.com/office/officeart/2005/8/layout/vList2"/>
    <dgm:cxn modelId="{B3F1D2EE-5908-4841-AA54-3129BA509B9D}" srcId="{474DB507-366B-40EF-ADF0-FA6BA1D77ED1}" destId="{0CE7B47E-F339-440C-A0AA-D228BA2C5413}" srcOrd="1" destOrd="0" parTransId="{25F08787-C259-4743-96D0-5F910E49E72E}" sibTransId="{28F1FF95-241F-4DC0-9592-1EFFF646AB26}"/>
    <dgm:cxn modelId="{4F0ED337-A646-0840-86D4-E3BA0286717B}" type="presParOf" srcId="{DB1D0BC7-ED63-6445-A411-E0345FE51E42}" destId="{DA5F312A-CE32-1B45-9B56-EBCA14DE6189}" srcOrd="0" destOrd="0" presId="urn:microsoft.com/office/officeart/2005/8/layout/vList2"/>
    <dgm:cxn modelId="{7C234D3E-46A8-DA4A-93A1-BC271A5BB01A}" type="presParOf" srcId="{DB1D0BC7-ED63-6445-A411-E0345FE51E42}" destId="{E8DCBF36-6EAB-F643-9A00-95F303141131}" srcOrd="1" destOrd="0" presId="urn:microsoft.com/office/officeart/2005/8/layout/vList2"/>
    <dgm:cxn modelId="{73480046-AE8F-E44F-8531-11F8A27ABA55}" type="presParOf" srcId="{DB1D0BC7-ED63-6445-A411-E0345FE51E42}" destId="{EE99D9C3-B182-6244-A3B8-FC92CED2CEDD}" srcOrd="2" destOrd="0" presId="urn:microsoft.com/office/officeart/2005/8/layout/vList2"/>
    <dgm:cxn modelId="{E2475475-D2D6-5B48-9F5B-AD6526D3AE91}" type="presParOf" srcId="{DB1D0BC7-ED63-6445-A411-E0345FE51E42}" destId="{60B094AE-95E9-AE47-B24B-799A01A5A5CB}" srcOrd="3" destOrd="0" presId="urn:microsoft.com/office/officeart/2005/8/layout/vList2"/>
    <dgm:cxn modelId="{4AA2EBA9-4F16-7943-A925-8C2D02A7ED8B}" type="presParOf" srcId="{DB1D0BC7-ED63-6445-A411-E0345FE51E42}" destId="{42744797-A984-C048-A47C-441ABD5DD4B5}" srcOrd="4" destOrd="0" presId="urn:microsoft.com/office/officeart/2005/8/layout/vList2"/>
    <dgm:cxn modelId="{37C3F634-9922-B441-A6EA-9E41FD27F1C6}" type="presParOf" srcId="{DB1D0BC7-ED63-6445-A411-E0345FE51E42}" destId="{6CFF08F7-7701-144C-B779-7B07F2B17B15}" srcOrd="5" destOrd="0" presId="urn:microsoft.com/office/officeart/2005/8/layout/vList2"/>
    <dgm:cxn modelId="{041EE4BC-2D0B-7C4A-8456-AD4BA3861E09}" type="presParOf" srcId="{DB1D0BC7-ED63-6445-A411-E0345FE51E42}" destId="{709E9B76-6795-5846-BE75-15F1791DAFD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A2F2E2-5594-4DD2-BDA3-5724E6EB9D7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F3CBD1-08C0-4C86-ADC8-F8BF2797B29C}">
      <dgm:prSet/>
      <dgm:spPr/>
      <dgm:t>
        <a:bodyPr/>
        <a:lstStyle/>
        <a:p>
          <a:r>
            <a:rPr lang="en-US"/>
            <a:t>How can administrators differentiate constructive versus destructive engagement? </a:t>
          </a:r>
        </a:p>
      </dgm:t>
    </dgm:pt>
    <dgm:pt modelId="{542D2CC2-7751-495A-8F4B-A2366C472D4C}" type="parTrans" cxnId="{3E4DD890-E6DE-4078-8D87-C52DF5EC032F}">
      <dgm:prSet/>
      <dgm:spPr/>
      <dgm:t>
        <a:bodyPr/>
        <a:lstStyle/>
        <a:p>
          <a:endParaRPr lang="en-US"/>
        </a:p>
      </dgm:t>
    </dgm:pt>
    <dgm:pt modelId="{F47B9563-8961-4472-9B1B-3FEDF11B93BF}" type="sibTrans" cxnId="{3E4DD890-E6DE-4078-8D87-C52DF5EC032F}">
      <dgm:prSet/>
      <dgm:spPr/>
      <dgm:t>
        <a:bodyPr/>
        <a:lstStyle/>
        <a:p>
          <a:endParaRPr lang="en-US"/>
        </a:p>
      </dgm:t>
    </dgm:pt>
    <dgm:pt modelId="{35755EE0-EC36-4AD9-9F31-805F234026E6}">
      <dgm:prSet/>
      <dgm:spPr/>
      <dgm:t>
        <a:bodyPr/>
        <a:lstStyle/>
        <a:p>
          <a:r>
            <a:rPr lang="en-US"/>
            <a:t>What is the best way to engage those who are disaffected? </a:t>
          </a:r>
        </a:p>
      </dgm:t>
    </dgm:pt>
    <dgm:pt modelId="{3D0F9374-F16B-4BBD-B965-857B4D0C45A7}" type="parTrans" cxnId="{A5CE2452-BC10-4A89-8B3D-CD0E9880AAEE}">
      <dgm:prSet/>
      <dgm:spPr/>
      <dgm:t>
        <a:bodyPr/>
        <a:lstStyle/>
        <a:p>
          <a:endParaRPr lang="en-US"/>
        </a:p>
      </dgm:t>
    </dgm:pt>
    <dgm:pt modelId="{F438C5DF-F516-44B0-B37D-61CE13DAEF00}" type="sibTrans" cxnId="{A5CE2452-BC10-4A89-8B3D-CD0E9880AAEE}">
      <dgm:prSet/>
      <dgm:spPr/>
      <dgm:t>
        <a:bodyPr/>
        <a:lstStyle/>
        <a:p>
          <a:endParaRPr lang="en-US"/>
        </a:p>
      </dgm:t>
    </dgm:pt>
    <dgm:pt modelId="{7A661D81-C354-45FF-AA5B-354541DA1674}">
      <dgm:prSet/>
      <dgm:spPr/>
      <dgm:t>
        <a:bodyPr/>
        <a:lstStyle/>
        <a:p>
          <a:r>
            <a:rPr lang="en-US"/>
            <a:t>What management components contribute to civil discourse as grievances are aired? </a:t>
          </a:r>
        </a:p>
      </dgm:t>
    </dgm:pt>
    <dgm:pt modelId="{78673FE5-B6EC-49A6-ADDE-5ADF8F77F85C}" type="parTrans" cxnId="{5721F14F-352A-4343-B829-50C49B72F555}">
      <dgm:prSet/>
      <dgm:spPr/>
      <dgm:t>
        <a:bodyPr/>
        <a:lstStyle/>
        <a:p>
          <a:endParaRPr lang="en-US"/>
        </a:p>
      </dgm:t>
    </dgm:pt>
    <dgm:pt modelId="{4FC4BB2A-D42A-451E-A6C8-480D03988AA1}" type="sibTrans" cxnId="{5721F14F-352A-4343-B829-50C49B72F555}">
      <dgm:prSet/>
      <dgm:spPr/>
      <dgm:t>
        <a:bodyPr/>
        <a:lstStyle/>
        <a:p>
          <a:endParaRPr lang="en-US"/>
        </a:p>
      </dgm:t>
    </dgm:pt>
    <dgm:pt modelId="{CE6C52BE-B49D-0C42-805F-F0A577C493BC}" type="pres">
      <dgm:prSet presAssocID="{BDA2F2E2-5594-4DD2-BDA3-5724E6EB9D7E}" presName="linear" presStyleCnt="0">
        <dgm:presLayoutVars>
          <dgm:animLvl val="lvl"/>
          <dgm:resizeHandles val="exact"/>
        </dgm:presLayoutVars>
      </dgm:prSet>
      <dgm:spPr/>
    </dgm:pt>
    <dgm:pt modelId="{6160D80E-3AEB-FF41-A7FF-3F5960881049}" type="pres">
      <dgm:prSet presAssocID="{EEF3CBD1-08C0-4C86-ADC8-F8BF2797B2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6842B7-9F48-E44E-AAB6-F53499C5F24A}" type="pres">
      <dgm:prSet presAssocID="{F47B9563-8961-4472-9B1B-3FEDF11B93BF}" presName="spacer" presStyleCnt="0"/>
      <dgm:spPr/>
    </dgm:pt>
    <dgm:pt modelId="{A67BC650-7C19-5540-A1BC-8488EA7719FA}" type="pres">
      <dgm:prSet presAssocID="{35755EE0-EC36-4AD9-9F31-805F234026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CE8808D-2C53-604B-823A-18B5E51FFDD4}" type="pres">
      <dgm:prSet presAssocID="{F438C5DF-F516-44B0-B37D-61CE13DAEF00}" presName="spacer" presStyleCnt="0"/>
      <dgm:spPr/>
    </dgm:pt>
    <dgm:pt modelId="{122763F0-BC98-1445-9574-777B2512A326}" type="pres">
      <dgm:prSet presAssocID="{7A661D81-C354-45FF-AA5B-354541DA167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802F33-5D59-5743-8381-98316B36839B}" type="presOf" srcId="{EEF3CBD1-08C0-4C86-ADC8-F8BF2797B29C}" destId="{6160D80E-3AEB-FF41-A7FF-3F5960881049}" srcOrd="0" destOrd="0" presId="urn:microsoft.com/office/officeart/2005/8/layout/vList2"/>
    <dgm:cxn modelId="{9FB33A4D-6F0C-294F-A4BB-EA7E96F77EBA}" type="presOf" srcId="{35755EE0-EC36-4AD9-9F31-805F234026E6}" destId="{A67BC650-7C19-5540-A1BC-8488EA7719FA}" srcOrd="0" destOrd="0" presId="urn:microsoft.com/office/officeart/2005/8/layout/vList2"/>
    <dgm:cxn modelId="{5721F14F-352A-4343-B829-50C49B72F555}" srcId="{BDA2F2E2-5594-4DD2-BDA3-5724E6EB9D7E}" destId="{7A661D81-C354-45FF-AA5B-354541DA1674}" srcOrd="2" destOrd="0" parTransId="{78673FE5-B6EC-49A6-ADDE-5ADF8F77F85C}" sibTransId="{4FC4BB2A-D42A-451E-A6C8-480D03988AA1}"/>
    <dgm:cxn modelId="{A5CE2452-BC10-4A89-8B3D-CD0E9880AAEE}" srcId="{BDA2F2E2-5594-4DD2-BDA3-5724E6EB9D7E}" destId="{35755EE0-EC36-4AD9-9F31-805F234026E6}" srcOrd="1" destOrd="0" parTransId="{3D0F9374-F16B-4BBD-B965-857B4D0C45A7}" sibTransId="{F438C5DF-F516-44B0-B37D-61CE13DAEF00}"/>
    <dgm:cxn modelId="{23713D83-D6B9-574A-990A-594B3029ADF7}" type="presOf" srcId="{BDA2F2E2-5594-4DD2-BDA3-5724E6EB9D7E}" destId="{CE6C52BE-B49D-0C42-805F-F0A577C493BC}" srcOrd="0" destOrd="0" presId="urn:microsoft.com/office/officeart/2005/8/layout/vList2"/>
    <dgm:cxn modelId="{AF118B90-3A73-2A44-9CF6-275FBD5826FF}" type="presOf" srcId="{7A661D81-C354-45FF-AA5B-354541DA1674}" destId="{122763F0-BC98-1445-9574-777B2512A326}" srcOrd="0" destOrd="0" presId="urn:microsoft.com/office/officeart/2005/8/layout/vList2"/>
    <dgm:cxn modelId="{3E4DD890-E6DE-4078-8D87-C52DF5EC032F}" srcId="{BDA2F2E2-5594-4DD2-BDA3-5724E6EB9D7E}" destId="{EEF3CBD1-08C0-4C86-ADC8-F8BF2797B29C}" srcOrd="0" destOrd="0" parTransId="{542D2CC2-7751-495A-8F4B-A2366C472D4C}" sibTransId="{F47B9563-8961-4472-9B1B-3FEDF11B93BF}"/>
    <dgm:cxn modelId="{7742ED5D-31E8-6346-8CE3-79A075E3D4B6}" type="presParOf" srcId="{CE6C52BE-B49D-0C42-805F-F0A577C493BC}" destId="{6160D80E-3AEB-FF41-A7FF-3F5960881049}" srcOrd="0" destOrd="0" presId="urn:microsoft.com/office/officeart/2005/8/layout/vList2"/>
    <dgm:cxn modelId="{6AE9ACC7-32AE-654B-B674-CE6C32A70570}" type="presParOf" srcId="{CE6C52BE-B49D-0C42-805F-F0A577C493BC}" destId="{DE6842B7-9F48-E44E-AAB6-F53499C5F24A}" srcOrd="1" destOrd="0" presId="urn:microsoft.com/office/officeart/2005/8/layout/vList2"/>
    <dgm:cxn modelId="{9A8469A9-D942-3241-9088-B14B63D9B852}" type="presParOf" srcId="{CE6C52BE-B49D-0C42-805F-F0A577C493BC}" destId="{A67BC650-7C19-5540-A1BC-8488EA7719FA}" srcOrd="2" destOrd="0" presId="urn:microsoft.com/office/officeart/2005/8/layout/vList2"/>
    <dgm:cxn modelId="{8042511D-7557-8446-82EB-8946F2F8D5EB}" type="presParOf" srcId="{CE6C52BE-B49D-0C42-805F-F0A577C493BC}" destId="{1CE8808D-2C53-604B-823A-18B5E51FFDD4}" srcOrd="3" destOrd="0" presId="urn:microsoft.com/office/officeart/2005/8/layout/vList2"/>
    <dgm:cxn modelId="{17D05602-B308-C446-9F87-136F9D687C4C}" type="presParOf" srcId="{CE6C52BE-B49D-0C42-805F-F0A577C493BC}" destId="{122763F0-BC98-1445-9574-777B2512A32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FD84E7-0470-4013-B1D1-0D44809DB01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813284-D0BB-4ACC-92BA-CB52A580655D}">
      <dgm:prSet/>
      <dgm:spPr/>
      <dgm:t>
        <a:bodyPr/>
        <a:lstStyle/>
        <a:p>
          <a:r>
            <a:rPr lang="en-US" dirty="0"/>
            <a:t>Life, Liberty, Property (or pursuit of happiness)</a:t>
          </a:r>
        </a:p>
      </dgm:t>
    </dgm:pt>
    <dgm:pt modelId="{AFCF2FA2-38EB-4C15-A023-1C9AFC36A000}" type="parTrans" cxnId="{A85F178B-548F-4C53-B1E8-BDA3A61E2691}">
      <dgm:prSet/>
      <dgm:spPr/>
      <dgm:t>
        <a:bodyPr/>
        <a:lstStyle/>
        <a:p>
          <a:endParaRPr lang="en-US"/>
        </a:p>
      </dgm:t>
    </dgm:pt>
    <dgm:pt modelId="{3942EAC1-3BAD-4B59-BF01-3BA37E48B86A}" type="sibTrans" cxnId="{A85F178B-548F-4C53-B1E8-BDA3A61E2691}">
      <dgm:prSet/>
      <dgm:spPr/>
      <dgm:t>
        <a:bodyPr/>
        <a:lstStyle/>
        <a:p>
          <a:endParaRPr lang="en-US"/>
        </a:p>
      </dgm:t>
    </dgm:pt>
    <dgm:pt modelId="{4E44CBEB-A368-45AB-9731-97D1A2BBD2AF}">
      <dgm:prSet/>
      <dgm:spPr/>
      <dgm:t>
        <a:bodyPr/>
        <a:lstStyle/>
        <a:p>
          <a:r>
            <a:rPr lang="en-US" dirty="0"/>
            <a:t>and seven related regime values</a:t>
          </a:r>
        </a:p>
      </dgm:t>
    </dgm:pt>
    <dgm:pt modelId="{F5CC852B-8F14-4560-BFB2-FFBA789BFA20}" type="parTrans" cxnId="{B38E1A81-FEFD-4681-959F-F96EE9EA415D}">
      <dgm:prSet/>
      <dgm:spPr/>
      <dgm:t>
        <a:bodyPr/>
        <a:lstStyle/>
        <a:p>
          <a:endParaRPr lang="en-US"/>
        </a:p>
      </dgm:t>
    </dgm:pt>
    <dgm:pt modelId="{842DE361-A28F-4D38-A4AA-E0793D68B657}" type="sibTrans" cxnId="{B38E1A81-FEFD-4681-959F-F96EE9EA415D}">
      <dgm:prSet/>
      <dgm:spPr/>
      <dgm:t>
        <a:bodyPr/>
        <a:lstStyle/>
        <a:p>
          <a:endParaRPr lang="en-US"/>
        </a:p>
      </dgm:t>
    </dgm:pt>
    <dgm:pt modelId="{68ED89BB-B099-4C8B-8F27-96D4010DA6BA}">
      <dgm:prSet/>
      <dgm:spPr/>
      <dgm:t>
        <a:bodyPr/>
        <a:lstStyle/>
        <a:p>
          <a:r>
            <a:rPr lang="en-US"/>
            <a:t>Political Theory</a:t>
          </a:r>
        </a:p>
      </dgm:t>
    </dgm:pt>
    <dgm:pt modelId="{7DF63BCB-AF3E-481F-9C30-5575B8EF6DF2}" type="parTrans" cxnId="{2F50001F-177A-4BD8-A262-8AFDE4AB308E}">
      <dgm:prSet/>
      <dgm:spPr/>
      <dgm:t>
        <a:bodyPr/>
        <a:lstStyle/>
        <a:p>
          <a:endParaRPr lang="en-US"/>
        </a:p>
      </dgm:t>
    </dgm:pt>
    <dgm:pt modelId="{2AB88ED2-3965-450B-86C7-47BD76AE18B6}" type="sibTrans" cxnId="{2F50001F-177A-4BD8-A262-8AFDE4AB308E}">
      <dgm:prSet/>
      <dgm:spPr/>
      <dgm:t>
        <a:bodyPr/>
        <a:lstStyle/>
        <a:p>
          <a:endParaRPr lang="en-US"/>
        </a:p>
      </dgm:t>
    </dgm:pt>
    <dgm:pt modelId="{8A10A676-3DFA-4DA0-838F-1950BA25667A}">
      <dgm:prSet/>
      <dgm:spPr/>
      <dgm:t>
        <a:bodyPr/>
        <a:lstStyle/>
        <a:p>
          <a:r>
            <a:rPr lang="en-US" dirty="0"/>
            <a:t>Development over time, from Ancient Greeks to Modern Day</a:t>
          </a:r>
        </a:p>
      </dgm:t>
    </dgm:pt>
    <dgm:pt modelId="{F45893BE-194B-4C8F-8B6D-7F46BBE903FD}" type="parTrans" cxnId="{9A0ABC1E-5E56-457F-8F08-5E519450CA98}">
      <dgm:prSet/>
      <dgm:spPr/>
      <dgm:t>
        <a:bodyPr/>
        <a:lstStyle/>
        <a:p>
          <a:endParaRPr lang="en-US"/>
        </a:p>
      </dgm:t>
    </dgm:pt>
    <dgm:pt modelId="{B530123F-7D3A-445F-82C4-56EAEC859EC2}" type="sibTrans" cxnId="{9A0ABC1E-5E56-457F-8F08-5E519450CA98}">
      <dgm:prSet/>
      <dgm:spPr/>
      <dgm:t>
        <a:bodyPr/>
        <a:lstStyle/>
        <a:p>
          <a:endParaRPr lang="en-US"/>
        </a:p>
      </dgm:t>
    </dgm:pt>
    <dgm:pt modelId="{0207A20F-BE95-430C-953A-2D83CFE18A1D}">
      <dgm:prSet custT="1"/>
      <dgm:spPr/>
      <dgm:t>
        <a:bodyPr/>
        <a:lstStyle/>
        <a:p>
          <a:pPr algn="l"/>
          <a:r>
            <a:rPr lang="en-US" sz="2400" i="1" dirty="0"/>
            <a:t>“Public Administration is the vehicle for implementing the values of individuals and communities.”</a:t>
          </a:r>
          <a:endParaRPr lang="en-US" sz="2400" dirty="0"/>
        </a:p>
      </dgm:t>
    </dgm:pt>
    <dgm:pt modelId="{3B5E3D93-A380-48BC-A231-FED463FBE7D0}" type="parTrans" cxnId="{4F19843A-CB2B-403C-9DCE-B43BE3087958}">
      <dgm:prSet/>
      <dgm:spPr/>
      <dgm:t>
        <a:bodyPr/>
        <a:lstStyle/>
        <a:p>
          <a:endParaRPr lang="en-US"/>
        </a:p>
      </dgm:t>
    </dgm:pt>
    <dgm:pt modelId="{FB8ED87D-17CC-426B-97B7-DE35E063AAFA}" type="sibTrans" cxnId="{4F19843A-CB2B-403C-9DCE-B43BE3087958}">
      <dgm:prSet/>
      <dgm:spPr/>
      <dgm:t>
        <a:bodyPr/>
        <a:lstStyle/>
        <a:p>
          <a:endParaRPr lang="en-US"/>
        </a:p>
      </dgm:t>
    </dgm:pt>
    <dgm:pt modelId="{696CE7F3-2D92-4051-A872-D30DED439698}">
      <dgm:prSet custT="1"/>
      <dgm:spPr/>
      <dgm:t>
        <a:bodyPr/>
        <a:lstStyle/>
        <a:p>
          <a:pPr algn="l"/>
          <a:r>
            <a:rPr lang="en-US" sz="1800" b="0" dirty="0"/>
            <a:t>These values are expressed through politics</a:t>
          </a:r>
          <a:endParaRPr lang="en-US" sz="1800" dirty="0"/>
        </a:p>
      </dgm:t>
    </dgm:pt>
    <dgm:pt modelId="{BF4651F5-BCE7-445C-801D-FA2F00CFCEEE}" type="parTrans" cxnId="{4C1A3DC1-1876-4F38-9C22-39E6DB1763C0}">
      <dgm:prSet/>
      <dgm:spPr/>
      <dgm:t>
        <a:bodyPr/>
        <a:lstStyle/>
        <a:p>
          <a:endParaRPr lang="en-US"/>
        </a:p>
      </dgm:t>
    </dgm:pt>
    <dgm:pt modelId="{206A6F7F-9033-43E4-B908-4B0504BDF1E9}" type="sibTrans" cxnId="{4C1A3DC1-1876-4F38-9C22-39E6DB1763C0}">
      <dgm:prSet/>
      <dgm:spPr/>
      <dgm:t>
        <a:bodyPr/>
        <a:lstStyle/>
        <a:p>
          <a:endParaRPr lang="en-US"/>
        </a:p>
      </dgm:t>
    </dgm:pt>
    <dgm:pt modelId="{1B477D89-5FA4-B14E-9B8C-0E9925348784}" type="pres">
      <dgm:prSet presAssocID="{57FD84E7-0470-4013-B1D1-0D44809DB01A}" presName="diagram" presStyleCnt="0">
        <dgm:presLayoutVars>
          <dgm:dir/>
          <dgm:resizeHandles val="exact"/>
        </dgm:presLayoutVars>
      </dgm:prSet>
      <dgm:spPr/>
    </dgm:pt>
    <dgm:pt modelId="{2234F3C8-3FE2-0641-BF0B-3154DDD2AE2A}" type="pres">
      <dgm:prSet presAssocID="{05813284-D0BB-4ACC-92BA-CB52A580655D}" presName="node" presStyleLbl="node1" presStyleIdx="0" presStyleCnt="3">
        <dgm:presLayoutVars>
          <dgm:bulletEnabled val="1"/>
        </dgm:presLayoutVars>
      </dgm:prSet>
      <dgm:spPr/>
    </dgm:pt>
    <dgm:pt modelId="{B71D671B-E8E7-B749-A2CA-39A1744AC968}" type="pres">
      <dgm:prSet presAssocID="{3942EAC1-3BAD-4B59-BF01-3BA37E48B86A}" presName="sibTrans" presStyleCnt="0"/>
      <dgm:spPr/>
    </dgm:pt>
    <dgm:pt modelId="{13290A49-DB97-9845-A133-DE05121E440F}" type="pres">
      <dgm:prSet presAssocID="{68ED89BB-B099-4C8B-8F27-96D4010DA6BA}" presName="node" presStyleLbl="node1" presStyleIdx="1" presStyleCnt="3">
        <dgm:presLayoutVars>
          <dgm:bulletEnabled val="1"/>
        </dgm:presLayoutVars>
      </dgm:prSet>
      <dgm:spPr/>
    </dgm:pt>
    <dgm:pt modelId="{13F151DC-930F-E347-988A-E6560FD20B40}" type="pres">
      <dgm:prSet presAssocID="{2AB88ED2-3965-450B-86C7-47BD76AE18B6}" presName="sibTrans" presStyleCnt="0"/>
      <dgm:spPr/>
    </dgm:pt>
    <dgm:pt modelId="{C01B0BCA-D0AD-2448-A9B1-2C5205F1ACC2}" type="pres">
      <dgm:prSet presAssocID="{0207A20F-BE95-430C-953A-2D83CFE18A1D}" presName="node" presStyleLbl="node1" presStyleIdx="2" presStyleCnt="3" custScaleX="200002" custScaleY="124206">
        <dgm:presLayoutVars>
          <dgm:bulletEnabled val="1"/>
        </dgm:presLayoutVars>
      </dgm:prSet>
      <dgm:spPr/>
    </dgm:pt>
  </dgm:ptLst>
  <dgm:cxnLst>
    <dgm:cxn modelId="{C7FF040C-7ABA-1E44-A49F-B01255F3D5DF}" type="presOf" srcId="{57FD84E7-0470-4013-B1D1-0D44809DB01A}" destId="{1B477D89-5FA4-B14E-9B8C-0E9925348784}" srcOrd="0" destOrd="0" presId="urn:microsoft.com/office/officeart/2005/8/layout/default"/>
    <dgm:cxn modelId="{9A0ABC1E-5E56-457F-8F08-5E519450CA98}" srcId="{68ED89BB-B099-4C8B-8F27-96D4010DA6BA}" destId="{8A10A676-3DFA-4DA0-838F-1950BA25667A}" srcOrd="0" destOrd="0" parTransId="{F45893BE-194B-4C8F-8B6D-7F46BBE903FD}" sibTransId="{B530123F-7D3A-445F-82C4-56EAEC859EC2}"/>
    <dgm:cxn modelId="{2F50001F-177A-4BD8-A262-8AFDE4AB308E}" srcId="{57FD84E7-0470-4013-B1D1-0D44809DB01A}" destId="{68ED89BB-B099-4C8B-8F27-96D4010DA6BA}" srcOrd="1" destOrd="0" parTransId="{7DF63BCB-AF3E-481F-9C30-5575B8EF6DF2}" sibTransId="{2AB88ED2-3965-450B-86C7-47BD76AE18B6}"/>
    <dgm:cxn modelId="{4F19843A-CB2B-403C-9DCE-B43BE3087958}" srcId="{57FD84E7-0470-4013-B1D1-0D44809DB01A}" destId="{0207A20F-BE95-430C-953A-2D83CFE18A1D}" srcOrd="2" destOrd="0" parTransId="{3B5E3D93-A380-48BC-A231-FED463FBE7D0}" sibTransId="{FB8ED87D-17CC-426B-97B7-DE35E063AAFA}"/>
    <dgm:cxn modelId="{0525B95A-2534-1141-9F23-1156727C5EF4}" type="presOf" srcId="{05813284-D0BB-4ACC-92BA-CB52A580655D}" destId="{2234F3C8-3FE2-0641-BF0B-3154DDD2AE2A}" srcOrd="0" destOrd="0" presId="urn:microsoft.com/office/officeart/2005/8/layout/default"/>
    <dgm:cxn modelId="{843BE974-96A3-9D4D-9276-2C51AB0714CA}" type="presOf" srcId="{696CE7F3-2D92-4051-A872-D30DED439698}" destId="{C01B0BCA-D0AD-2448-A9B1-2C5205F1ACC2}" srcOrd="0" destOrd="1" presId="urn:microsoft.com/office/officeart/2005/8/layout/default"/>
    <dgm:cxn modelId="{B38E1A81-FEFD-4681-959F-F96EE9EA415D}" srcId="{05813284-D0BB-4ACC-92BA-CB52A580655D}" destId="{4E44CBEB-A368-45AB-9731-97D1A2BBD2AF}" srcOrd="0" destOrd="0" parTransId="{F5CC852B-8F14-4560-BFB2-FFBA789BFA20}" sibTransId="{842DE361-A28F-4D38-A4AA-E0793D68B657}"/>
    <dgm:cxn modelId="{A85F178B-548F-4C53-B1E8-BDA3A61E2691}" srcId="{57FD84E7-0470-4013-B1D1-0D44809DB01A}" destId="{05813284-D0BB-4ACC-92BA-CB52A580655D}" srcOrd="0" destOrd="0" parTransId="{AFCF2FA2-38EB-4C15-A023-1C9AFC36A000}" sibTransId="{3942EAC1-3BAD-4B59-BF01-3BA37E48B86A}"/>
    <dgm:cxn modelId="{A110A99A-54E5-004C-B424-C0BF40BF2C9B}" type="presOf" srcId="{4E44CBEB-A368-45AB-9731-97D1A2BBD2AF}" destId="{2234F3C8-3FE2-0641-BF0B-3154DDD2AE2A}" srcOrd="0" destOrd="1" presId="urn:microsoft.com/office/officeart/2005/8/layout/default"/>
    <dgm:cxn modelId="{1C7854B0-988E-5E4F-8E18-7627B95BA565}" type="presOf" srcId="{8A10A676-3DFA-4DA0-838F-1950BA25667A}" destId="{13290A49-DB97-9845-A133-DE05121E440F}" srcOrd="0" destOrd="1" presId="urn:microsoft.com/office/officeart/2005/8/layout/default"/>
    <dgm:cxn modelId="{4C1A3DC1-1876-4F38-9C22-39E6DB1763C0}" srcId="{0207A20F-BE95-430C-953A-2D83CFE18A1D}" destId="{696CE7F3-2D92-4051-A872-D30DED439698}" srcOrd="0" destOrd="0" parTransId="{BF4651F5-BCE7-445C-801D-FA2F00CFCEEE}" sibTransId="{206A6F7F-9033-43E4-B908-4B0504BDF1E9}"/>
    <dgm:cxn modelId="{D255FACC-F4DB-D042-925F-CFF26C53729E}" type="presOf" srcId="{0207A20F-BE95-430C-953A-2D83CFE18A1D}" destId="{C01B0BCA-D0AD-2448-A9B1-2C5205F1ACC2}" srcOrd="0" destOrd="0" presId="urn:microsoft.com/office/officeart/2005/8/layout/default"/>
    <dgm:cxn modelId="{B99A5FF0-B7D7-094A-BCF1-2AFB5A2C416C}" type="presOf" srcId="{68ED89BB-B099-4C8B-8F27-96D4010DA6BA}" destId="{13290A49-DB97-9845-A133-DE05121E440F}" srcOrd="0" destOrd="0" presId="urn:microsoft.com/office/officeart/2005/8/layout/default"/>
    <dgm:cxn modelId="{A2488F1E-1CA4-C242-A43B-27D81281E420}" type="presParOf" srcId="{1B477D89-5FA4-B14E-9B8C-0E9925348784}" destId="{2234F3C8-3FE2-0641-BF0B-3154DDD2AE2A}" srcOrd="0" destOrd="0" presId="urn:microsoft.com/office/officeart/2005/8/layout/default"/>
    <dgm:cxn modelId="{19EAC2AC-84E1-4145-93B6-8F1EC083B012}" type="presParOf" srcId="{1B477D89-5FA4-B14E-9B8C-0E9925348784}" destId="{B71D671B-E8E7-B749-A2CA-39A1744AC968}" srcOrd="1" destOrd="0" presId="urn:microsoft.com/office/officeart/2005/8/layout/default"/>
    <dgm:cxn modelId="{C6FFA210-278D-7143-BAA5-8F42E3B193C7}" type="presParOf" srcId="{1B477D89-5FA4-B14E-9B8C-0E9925348784}" destId="{13290A49-DB97-9845-A133-DE05121E440F}" srcOrd="2" destOrd="0" presId="urn:microsoft.com/office/officeart/2005/8/layout/default"/>
    <dgm:cxn modelId="{B1453FD4-A6BD-9146-B1AE-CC050449D92E}" type="presParOf" srcId="{1B477D89-5FA4-B14E-9B8C-0E9925348784}" destId="{13F151DC-930F-E347-988A-E6560FD20B40}" srcOrd="3" destOrd="0" presId="urn:microsoft.com/office/officeart/2005/8/layout/default"/>
    <dgm:cxn modelId="{B28123FC-CF62-104B-8ADC-FEED9961F8B8}" type="presParOf" srcId="{1B477D89-5FA4-B14E-9B8C-0E9925348784}" destId="{C01B0BCA-D0AD-2448-A9B1-2C5205F1ACC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88BE45-84E7-4A8D-9ADC-2C92996634E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F16413C-E8ED-4C70-9155-B7829ACD279F}">
      <dgm:prSet/>
      <dgm:spPr/>
      <dgm:t>
        <a:bodyPr/>
        <a:lstStyle/>
        <a:p>
          <a:r>
            <a:rPr lang="en-US"/>
            <a:t>To practice democratic principles and citizenship behavior..</a:t>
          </a:r>
        </a:p>
      </dgm:t>
    </dgm:pt>
    <dgm:pt modelId="{94FDDE46-40A5-4767-B078-564509C0AB94}" type="parTrans" cxnId="{FE997DF8-7E58-4795-AA1A-2E0C64307428}">
      <dgm:prSet/>
      <dgm:spPr/>
      <dgm:t>
        <a:bodyPr/>
        <a:lstStyle/>
        <a:p>
          <a:endParaRPr lang="en-US"/>
        </a:p>
      </dgm:t>
    </dgm:pt>
    <dgm:pt modelId="{39098D1E-DA3E-48A0-9B9C-A2684D41D60A}" type="sibTrans" cxnId="{FE997DF8-7E58-4795-AA1A-2E0C64307428}">
      <dgm:prSet/>
      <dgm:spPr/>
      <dgm:t>
        <a:bodyPr/>
        <a:lstStyle/>
        <a:p>
          <a:endParaRPr lang="en-US"/>
        </a:p>
      </dgm:t>
    </dgm:pt>
    <dgm:pt modelId="{0D911A8F-74D7-4EE7-8A09-990881912191}">
      <dgm:prSet/>
      <dgm:spPr/>
      <dgm:t>
        <a:bodyPr/>
        <a:lstStyle/>
        <a:p>
          <a:r>
            <a:rPr lang="en-US"/>
            <a:t>To create resilient communities.</a:t>
          </a:r>
        </a:p>
      </dgm:t>
    </dgm:pt>
    <dgm:pt modelId="{FD29D469-6183-4E2E-8A49-2C789D44C09A}" type="parTrans" cxnId="{7E1D3C17-5C61-4FD7-A4EF-2B0489E10F78}">
      <dgm:prSet/>
      <dgm:spPr/>
      <dgm:t>
        <a:bodyPr/>
        <a:lstStyle/>
        <a:p>
          <a:endParaRPr lang="en-US"/>
        </a:p>
      </dgm:t>
    </dgm:pt>
    <dgm:pt modelId="{C89DB329-971C-4D32-AA0A-B50D63989DF7}" type="sibTrans" cxnId="{7E1D3C17-5C61-4FD7-A4EF-2B0489E10F78}">
      <dgm:prSet/>
      <dgm:spPr/>
      <dgm:t>
        <a:bodyPr/>
        <a:lstStyle/>
        <a:p>
          <a:endParaRPr lang="en-US"/>
        </a:p>
      </dgm:t>
    </dgm:pt>
    <dgm:pt modelId="{884C6201-8B6A-46A8-9935-001AE53FB147}">
      <dgm:prSet/>
      <dgm:spPr/>
      <dgm:t>
        <a:bodyPr/>
        <a:lstStyle/>
        <a:p>
          <a:r>
            <a:rPr lang="en-US" dirty="0"/>
            <a:t>To build commitment for programs.</a:t>
          </a:r>
        </a:p>
      </dgm:t>
    </dgm:pt>
    <dgm:pt modelId="{25DDA78D-58A1-4733-9B18-1CC1EFFC58A5}" type="parTrans" cxnId="{F317469A-F293-4F4D-8A5D-ED11385C2F5B}">
      <dgm:prSet/>
      <dgm:spPr/>
      <dgm:t>
        <a:bodyPr/>
        <a:lstStyle/>
        <a:p>
          <a:endParaRPr lang="en-US"/>
        </a:p>
      </dgm:t>
    </dgm:pt>
    <dgm:pt modelId="{1C742166-6E0C-4033-B762-F609AAB1FEDD}" type="sibTrans" cxnId="{F317469A-F293-4F4D-8A5D-ED11385C2F5B}">
      <dgm:prSet/>
      <dgm:spPr/>
      <dgm:t>
        <a:bodyPr/>
        <a:lstStyle/>
        <a:p>
          <a:endParaRPr lang="en-US"/>
        </a:p>
      </dgm:t>
    </dgm:pt>
    <dgm:pt modelId="{C1D575E4-6558-402E-8034-77B55BCD8593}">
      <dgm:prSet/>
      <dgm:spPr/>
      <dgm:t>
        <a:bodyPr/>
        <a:lstStyle/>
        <a:p>
          <a:r>
            <a:rPr lang="en-US"/>
            <a:t>To enlist coproduction</a:t>
          </a:r>
        </a:p>
      </dgm:t>
    </dgm:pt>
    <dgm:pt modelId="{BCF15A76-0C13-40A0-9482-3B75EFDD6EF9}" type="parTrans" cxnId="{021B8C0B-F2E1-4309-9345-4DF7470F1421}">
      <dgm:prSet/>
      <dgm:spPr/>
      <dgm:t>
        <a:bodyPr/>
        <a:lstStyle/>
        <a:p>
          <a:endParaRPr lang="en-US"/>
        </a:p>
      </dgm:t>
    </dgm:pt>
    <dgm:pt modelId="{B0C02A4D-ECF7-45A8-8F79-33A0408A0BAA}" type="sibTrans" cxnId="{021B8C0B-F2E1-4309-9345-4DF7470F1421}">
      <dgm:prSet/>
      <dgm:spPr/>
      <dgm:t>
        <a:bodyPr/>
        <a:lstStyle/>
        <a:p>
          <a:endParaRPr lang="en-US"/>
        </a:p>
      </dgm:t>
    </dgm:pt>
    <dgm:pt modelId="{70618C4D-5B6D-4AE7-8BE6-0E9CDE5AFAED}">
      <dgm:prSet/>
      <dgm:spPr/>
      <dgm:t>
        <a:bodyPr/>
        <a:lstStyle/>
        <a:p>
          <a:r>
            <a:rPr lang="en-US" dirty="0"/>
            <a:t>To develop creative solutions to public problems.</a:t>
          </a:r>
        </a:p>
      </dgm:t>
    </dgm:pt>
    <dgm:pt modelId="{5070B5AC-13F1-485F-B324-358C2CD88D41}" type="parTrans" cxnId="{C5390564-3599-40AE-88D6-F51E1B285114}">
      <dgm:prSet/>
      <dgm:spPr/>
      <dgm:t>
        <a:bodyPr/>
        <a:lstStyle/>
        <a:p>
          <a:endParaRPr lang="en-US"/>
        </a:p>
      </dgm:t>
    </dgm:pt>
    <dgm:pt modelId="{5CAABC71-F7AA-4FD5-A7E1-3D9E26E08CC8}" type="sibTrans" cxnId="{C5390564-3599-40AE-88D6-F51E1B285114}">
      <dgm:prSet/>
      <dgm:spPr/>
      <dgm:t>
        <a:bodyPr/>
        <a:lstStyle/>
        <a:p>
          <a:endParaRPr lang="en-US"/>
        </a:p>
      </dgm:t>
    </dgm:pt>
    <dgm:pt modelId="{82E80EE3-1102-4CD2-93B5-253094E25030}">
      <dgm:prSet/>
      <dgm:spPr/>
      <dgm:t>
        <a:bodyPr/>
        <a:lstStyle/>
        <a:p>
          <a:r>
            <a:rPr lang="en-US"/>
            <a:t>To avoid policy failure.</a:t>
          </a:r>
        </a:p>
      </dgm:t>
    </dgm:pt>
    <dgm:pt modelId="{8F021033-B1E7-4894-8451-D5EAB3FA4332}" type="parTrans" cxnId="{358A09AF-85A7-49AA-9046-CF03EB57D4C1}">
      <dgm:prSet/>
      <dgm:spPr/>
      <dgm:t>
        <a:bodyPr/>
        <a:lstStyle/>
        <a:p>
          <a:endParaRPr lang="en-US"/>
        </a:p>
      </dgm:t>
    </dgm:pt>
    <dgm:pt modelId="{7B23BC69-A97E-4467-AF4A-7B75F11DF887}" type="sibTrans" cxnId="{358A09AF-85A7-49AA-9046-CF03EB57D4C1}">
      <dgm:prSet/>
      <dgm:spPr/>
      <dgm:t>
        <a:bodyPr/>
        <a:lstStyle/>
        <a:p>
          <a:endParaRPr lang="en-US"/>
        </a:p>
      </dgm:t>
    </dgm:pt>
    <dgm:pt modelId="{CE452847-38F6-4653-97F2-CF0A2065AE40}">
      <dgm:prSet/>
      <dgm:spPr/>
      <dgm:t>
        <a:bodyPr/>
        <a:lstStyle/>
        <a:p>
          <a:r>
            <a:rPr lang="en-US" dirty="0"/>
            <a:t>To keep public processes and services tightly linked to the people being served.</a:t>
          </a:r>
        </a:p>
      </dgm:t>
    </dgm:pt>
    <dgm:pt modelId="{17D9FA0A-DE4A-424D-9A48-862789BDEE94}" type="parTrans" cxnId="{BD26F109-AA31-4C07-9B1A-ECC6D7D7B58E}">
      <dgm:prSet/>
      <dgm:spPr/>
      <dgm:t>
        <a:bodyPr/>
        <a:lstStyle/>
        <a:p>
          <a:endParaRPr lang="en-US"/>
        </a:p>
      </dgm:t>
    </dgm:pt>
    <dgm:pt modelId="{FBE46D41-58D7-4AE6-86F8-679CD5FBE6BF}" type="sibTrans" cxnId="{BD26F109-AA31-4C07-9B1A-ECC6D7D7B58E}">
      <dgm:prSet/>
      <dgm:spPr/>
      <dgm:t>
        <a:bodyPr/>
        <a:lstStyle/>
        <a:p>
          <a:endParaRPr lang="en-US"/>
        </a:p>
      </dgm:t>
    </dgm:pt>
    <dgm:pt modelId="{F518AE4E-9248-2D4F-9748-B02B22F40E57}" type="pres">
      <dgm:prSet presAssocID="{C388BE45-84E7-4A8D-9ADC-2C92996634EF}" presName="vert0" presStyleCnt="0">
        <dgm:presLayoutVars>
          <dgm:dir/>
          <dgm:animOne val="branch"/>
          <dgm:animLvl val="lvl"/>
        </dgm:presLayoutVars>
      </dgm:prSet>
      <dgm:spPr/>
    </dgm:pt>
    <dgm:pt modelId="{D05A762A-7A24-B940-AD33-5A3858662282}" type="pres">
      <dgm:prSet presAssocID="{7F16413C-E8ED-4C70-9155-B7829ACD279F}" presName="thickLine" presStyleLbl="alignNode1" presStyleIdx="0" presStyleCnt="7"/>
      <dgm:spPr/>
    </dgm:pt>
    <dgm:pt modelId="{7A232CD6-BE54-C647-BB8B-024D5F145149}" type="pres">
      <dgm:prSet presAssocID="{7F16413C-E8ED-4C70-9155-B7829ACD279F}" presName="horz1" presStyleCnt="0"/>
      <dgm:spPr/>
    </dgm:pt>
    <dgm:pt modelId="{94F5FBF6-FF2D-0B45-9FB8-BB9ADA06E460}" type="pres">
      <dgm:prSet presAssocID="{7F16413C-E8ED-4C70-9155-B7829ACD279F}" presName="tx1" presStyleLbl="revTx" presStyleIdx="0" presStyleCnt="7"/>
      <dgm:spPr/>
    </dgm:pt>
    <dgm:pt modelId="{9754044F-AA92-6849-B853-2DDEA88B6FA1}" type="pres">
      <dgm:prSet presAssocID="{7F16413C-E8ED-4C70-9155-B7829ACD279F}" presName="vert1" presStyleCnt="0"/>
      <dgm:spPr/>
    </dgm:pt>
    <dgm:pt modelId="{F8B91A93-D1A8-F14D-A4D4-8E2F3F4DCFDC}" type="pres">
      <dgm:prSet presAssocID="{0D911A8F-74D7-4EE7-8A09-990881912191}" presName="thickLine" presStyleLbl="alignNode1" presStyleIdx="1" presStyleCnt="7"/>
      <dgm:spPr/>
    </dgm:pt>
    <dgm:pt modelId="{E684668B-9964-DE47-B191-61E9B17AEA46}" type="pres">
      <dgm:prSet presAssocID="{0D911A8F-74D7-4EE7-8A09-990881912191}" presName="horz1" presStyleCnt="0"/>
      <dgm:spPr/>
    </dgm:pt>
    <dgm:pt modelId="{51723D87-526B-D445-8CAD-2827367A5746}" type="pres">
      <dgm:prSet presAssocID="{0D911A8F-74D7-4EE7-8A09-990881912191}" presName="tx1" presStyleLbl="revTx" presStyleIdx="1" presStyleCnt="7"/>
      <dgm:spPr/>
    </dgm:pt>
    <dgm:pt modelId="{651F02E3-9A93-D34A-9263-69BC586FDBFD}" type="pres">
      <dgm:prSet presAssocID="{0D911A8F-74D7-4EE7-8A09-990881912191}" presName="vert1" presStyleCnt="0"/>
      <dgm:spPr/>
    </dgm:pt>
    <dgm:pt modelId="{628F9FDE-0DE2-B149-9691-D3FF031D984F}" type="pres">
      <dgm:prSet presAssocID="{884C6201-8B6A-46A8-9935-001AE53FB147}" presName="thickLine" presStyleLbl="alignNode1" presStyleIdx="2" presStyleCnt="7"/>
      <dgm:spPr/>
    </dgm:pt>
    <dgm:pt modelId="{84A075BF-13FD-F248-9D0E-924E52DC315E}" type="pres">
      <dgm:prSet presAssocID="{884C6201-8B6A-46A8-9935-001AE53FB147}" presName="horz1" presStyleCnt="0"/>
      <dgm:spPr/>
    </dgm:pt>
    <dgm:pt modelId="{ED463DAA-57B7-8844-9186-921F21FEEDC4}" type="pres">
      <dgm:prSet presAssocID="{884C6201-8B6A-46A8-9935-001AE53FB147}" presName="tx1" presStyleLbl="revTx" presStyleIdx="2" presStyleCnt="7"/>
      <dgm:spPr/>
    </dgm:pt>
    <dgm:pt modelId="{774C20E2-790F-8B4A-A4D2-E2DA4D913A39}" type="pres">
      <dgm:prSet presAssocID="{884C6201-8B6A-46A8-9935-001AE53FB147}" presName="vert1" presStyleCnt="0"/>
      <dgm:spPr/>
    </dgm:pt>
    <dgm:pt modelId="{D5D3FACD-3E19-D34D-89F9-2328529312D4}" type="pres">
      <dgm:prSet presAssocID="{C1D575E4-6558-402E-8034-77B55BCD8593}" presName="thickLine" presStyleLbl="alignNode1" presStyleIdx="3" presStyleCnt="7"/>
      <dgm:spPr/>
    </dgm:pt>
    <dgm:pt modelId="{31E78C21-333A-084C-A325-7B2E03238AEF}" type="pres">
      <dgm:prSet presAssocID="{C1D575E4-6558-402E-8034-77B55BCD8593}" presName="horz1" presStyleCnt="0"/>
      <dgm:spPr/>
    </dgm:pt>
    <dgm:pt modelId="{8D5EAE2F-A9A1-2548-A9DA-282D70367FCD}" type="pres">
      <dgm:prSet presAssocID="{C1D575E4-6558-402E-8034-77B55BCD8593}" presName="tx1" presStyleLbl="revTx" presStyleIdx="3" presStyleCnt="7"/>
      <dgm:spPr/>
    </dgm:pt>
    <dgm:pt modelId="{38202144-B4EB-C74E-885D-9E778891DCC2}" type="pres">
      <dgm:prSet presAssocID="{C1D575E4-6558-402E-8034-77B55BCD8593}" presName="vert1" presStyleCnt="0"/>
      <dgm:spPr/>
    </dgm:pt>
    <dgm:pt modelId="{9855B9AC-971C-E044-91EC-CA0D3AE75E03}" type="pres">
      <dgm:prSet presAssocID="{70618C4D-5B6D-4AE7-8BE6-0E9CDE5AFAED}" presName="thickLine" presStyleLbl="alignNode1" presStyleIdx="4" presStyleCnt="7"/>
      <dgm:spPr/>
    </dgm:pt>
    <dgm:pt modelId="{D5729867-9B5D-F040-8484-FD043DCC5EC6}" type="pres">
      <dgm:prSet presAssocID="{70618C4D-5B6D-4AE7-8BE6-0E9CDE5AFAED}" presName="horz1" presStyleCnt="0"/>
      <dgm:spPr/>
    </dgm:pt>
    <dgm:pt modelId="{84E63BF1-D759-9841-AAB9-653CF4A3FC7E}" type="pres">
      <dgm:prSet presAssocID="{70618C4D-5B6D-4AE7-8BE6-0E9CDE5AFAED}" presName="tx1" presStyleLbl="revTx" presStyleIdx="4" presStyleCnt="7"/>
      <dgm:spPr/>
    </dgm:pt>
    <dgm:pt modelId="{453D103D-EFCE-4C48-BB6B-55FEDF8E33BB}" type="pres">
      <dgm:prSet presAssocID="{70618C4D-5B6D-4AE7-8BE6-0E9CDE5AFAED}" presName="vert1" presStyleCnt="0"/>
      <dgm:spPr/>
    </dgm:pt>
    <dgm:pt modelId="{AE875CA8-CC6B-E54D-B402-4D14A6D3FFEC}" type="pres">
      <dgm:prSet presAssocID="{82E80EE3-1102-4CD2-93B5-253094E25030}" presName="thickLine" presStyleLbl="alignNode1" presStyleIdx="5" presStyleCnt="7"/>
      <dgm:spPr/>
    </dgm:pt>
    <dgm:pt modelId="{12C81C1C-7280-EE4C-9233-F5A3C456F45D}" type="pres">
      <dgm:prSet presAssocID="{82E80EE3-1102-4CD2-93B5-253094E25030}" presName="horz1" presStyleCnt="0"/>
      <dgm:spPr/>
    </dgm:pt>
    <dgm:pt modelId="{3354F51E-C58D-2B4C-8FA3-2C964E2CE799}" type="pres">
      <dgm:prSet presAssocID="{82E80EE3-1102-4CD2-93B5-253094E25030}" presName="tx1" presStyleLbl="revTx" presStyleIdx="5" presStyleCnt="7"/>
      <dgm:spPr/>
    </dgm:pt>
    <dgm:pt modelId="{852FF517-12A7-6949-A112-5E1965495561}" type="pres">
      <dgm:prSet presAssocID="{82E80EE3-1102-4CD2-93B5-253094E25030}" presName="vert1" presStyleCnt="0"/>
      <dgm:spPr/>
    </dgm:pt>
    <dgm:pt modelId="{2BA6C5D6-1855-354D-9E43-2495A5C4D7DD}" type="pres">
      <dgm:prSet presAssocID="{CE452847-38F6-4653-97F2-CF0A2065AE40}" presName="thickLine" presStyleLbl="alignNode1" presStyleIdx="6" presStyleCnt="7"/>
      <dgm:spPr/>
    </dgm:pt>
    <dgm:pt modelId="{D6263A56-0339-C748-9BAE-5D095F48095E}" type="pres">
      <dgm:prSet presAssocID="{CE452847-38F6-4653-97F2-CF0A2065AE40}" presName="horz1" presStyleCnt="0"/>
      <dgm:spPr/>
    </dgm:pt>
    <dgm:pt modelId="{16870E1A-12A0-5C41-BA93-3452A6ADFD03}" type="pres">
      <dgm:prSet presAssocID="{CE452847-38F6-4653-97F2-CF0A2065AE40}" presName="tx1" presStyleLbl="revTx" presStyleIdx="6" presStyleCnt="7"/>
      <dgm:spPr/>
    </dgm:pt>
    <dgm:pt modelId="{459ADC58-12E7-2540-9053-AF0216071FF9}" type="pres">
      <dgm:prSet presAssocID="{CE452847-38F6-4653-97F2-CF0A2065AE40}" presName="vert1" presStyleCnt="0"/>
      <dgm:spPr/>
    </dgm:pt>
  </dgm:ptLst>
  <dgm:cxnLst>
    <dgm:cxn modelId="{BD26F109-AA31-4C07-9B1A-ECC6D7D7B58E}" srcId="{C388BE45-84E7-4A8D-9ADC-2C92996634EF}" destId="{CE452847-38F6-4653-97F2-CF0A2065AE40}" srcOrd="6" destOrd="0" parTransId="{17D9FA0A-DE4A-424D-9A48-862789BDEE94}" sibTransId="{FBE46D41-58D7-4AE6-86F8-679CD5FBE6BF}"/>
    <dgm:cxn modelId="{021B8C0B-F2E1-4309-9345-4DF7470F1421}" srcId="{C388BE45-84E7-4A8D-9ADC-2C92996634EF}" destId="{C1D575E4-6558-402E-8034-77B55BCD8593}" srcOrd="3" destOrd="0" parTransId="{BCF15A76-0C13-40A0-9482-3B75EFDD6EF9}" sibTransId="{B0C02A4D-ECF7-45A8-8F79-33A0408A0BAA}"/>
    <dgm:cxn modelId="{7E1D3C17-5C61-4FD7-A4EF-2B0489E10F78}" srcId="{C388BE45-84E7-4A8D-9ADC-2C92996634EF}" destId="{0D911A8F-74D7-4EE7-8A09-990881912191}" srcOrd="1" destOrd="0" parTransId="{FD29D469-6183-4E2E-8A49-2C789D44C09A}" sibTransId="{C89DB329-971C-4D32-AA0A-B50D63989DF7}"/>
    <dgm:cxn modelId="{1BB77F33-9AA2-FE4D-ACD9-B352F9271E18}" type="presOf" srcId="{82E80EE3-1102-4CD2-93B5-253094E25030}" destId="{3354F51E-C58D-2B4C-8FA3-2C964E2CE799}" srcOrd="0" destOrd="0" presId="urn:microsoft.com/office/officeart/2008/layout/LinedList"/>
    <dgm:cxn modelId="{CB69DA52-009E-6B49-B977-08213F0EE2A8}" type="presOf" srcId="{0D911A8F-74D7-4EE7-8A09-990881912191}" destId="{51723D87-526B-D445-8CAD-2827367A5746}" srcOrd="0" destOrd="0" presId="urn:microsoft.com/office/officeart/2008/layout/LinedList"/>
    <dgm:cxn modelId="{C5390564-3599-40AE-88D6-F51E1B285114}" srcId="{C388BE45-84E7-4A8D-9ADC-2C92996634EF}" destId="{70618C4D-5B6D-4AE7-8BE6-0E9CDE5AFAED}" srcOrd="4" destOrd="0" parTransId="{5070B5AC-13F1-485F-B324-358C2CD88D41}" sibTransId="{5CAABC71-F7AA-4FD5-A7E1-3D9E26E08CC8}"/>
    <dgm:cxn modelId="{E426F36D-E26A-9547-AA24-3DC98FE2E1BA}" type="presOf" srcId="{CE452847-38F6-4653-97F2-CF0A2065AE40}" destId="{16870E1A-12A0-5C41-BA93-3452A6ADFD03}" srcOrd="0" destOrd="0" presId="urn:microsoft.com/office/officeart/2008/layout/LinedList"/>
    <dgm:cxn modelId="{77CCDB77-7DA4-CA43-811C-3AE73F85BC7D}" type="presOf" srcId="{C388BE45-84E7-4A8D-9ADC-2C92996634EF}" destId="{F518AE4E-9248-2D4F-9748-B02B22F40E57}" srcOrd="0" destOrd="0" presId="urn:microsoft.com/office/officeart/2008/layout/LinedList"/>
    <dgm:cxn modelId="{F317469A-F293-4F4D-8A5D-ED11385C2F5B}" srcId="{C388BE45-84E7-4A8D-9ADC-2C92996634EF}" destId="{884C6201-8B6A-46A8-9935-001AE53FB147}" srcOrd="2" destOrd="0" parTransId="{25DDA78D-58A1-4733-9B18-1CC1EFFC58A5}" sibTransId="{1C742166-6E0C-4033-B762-F609AAB1FEDD}"/>
    <dgm:cxn modelId="{358A09AF-85A7-49AA-9046-CF03EB57D4C1}" srcId="{C388BE45-84E7-4A8D-9ADC-2C92996634EF}" destId="{82E80EE3-1102-4CD2-93B5-253094E25030}" srcOrd="5" destOrd="0" parTransId="{8F021033-B1E7-4894-8451-D5EAB3FA4332}" sibTransId="{7B23BC69-A97E-4467-AF4A-7B75F11DF887}"/>
    <dgm:cxn modelId="{25AB37B4-4BE1-4646-992D-159EDD16771A}" type="presOf" srcId="{7F16413C-E8ED-4C70-9155-B7829ACD279F}" destId="{94F5FBF6-FF2D-0B45-9FB8-BB9ADA06E460}" srcOrd="0" destOrd="0" presId="urn:microsoft.com/office/officeart/2008/layout/LinedList"/>
    <dgm:cxn modelId="{959B78CC-1A0C-6C47-A07A-856C065A161B}" type="presOf" srcId="{884C6201-8B6A-46A8-9935-001AE53FB147}" destId="{ED463DAA-57B7-8844-9186-921F21FEEDC4}" srcOrd="0" destOrd="0" presId="urn:microsoft.com/office/officeart/2008/layout/LinedList"/>
    <dgm:cxn modelId="{273324D8-087F-E949-BBB0-D413215C1A44}" type="presOf" srcId="{70618C4D-5B6D-4AE7-8BE6-0E9CDE5AFAED}" destId="{84E63BF1-D759-9841-AAB9-653CF4A3FC7E}" srcOrd="0" destOrd="0" presId="urn:microsoft.com/office/officeart/2008/layout/LinedList"/>
    <dgm:cxn modelId="{FE997DF8-7E58-4795-AA1A-2E0C64307428}" srcId="{C388BE45-84E7-4A8D-9ADC-2C92996634EF}" destId="{7F16413C-E8ED-4C70-9155-B7829ACD279F}" srcOrd="0" destOrd="0" parTransId="{94FDDE46-40A5-4767-B078-564509C0AB94}" sibTransId="{39098D1E-DA3E-48A0-9B9C-A2684D41D60A}"/>
    <dgm:cxn modelId="{25DA79FD-4DA6-D548-8A01-63A8E2B8AA34}" type="presOf" srcId="{C1D575E4-6558-402E-8034-77B55BCD8593}" destId="{8D5EAE2F-A9A1-2548-A9DA-282D70367FCD}" srcOrd="0" destOrd="0" presId="urn:microsoft.com/office/officeart/2008/layout/LinedList"/>
    <dgm:cxn modelId="{0409A7C5-81E9-5A49-B54C-C50A458DB6DF}" type="presParOf" srcId="{F518AE4E-9248-2D4F-9748-B02B22F40E57}" destId="{D05A762A-7A24-B940-AD33-5A3858662282}" srcOrd="0" destOrd="0" presId="urn:microsoft.com/office/officeart/2008/layout/LinedList"/>
    <dgm:cxn modelId="{2B9ED9F3-CBE8-2141-BCC2-6B203735BBA3}" type="presParOf" srcId="{F518AE4E-9248-2D4F-9748-B02B22F40E57}" destId="{7A232CD6-BE54-C647-BB8B-024D5F145149}" srcOrd="1" destOrd="0" presId="urn:microsoft.com/office/officeart/2008/layout/LinedList"/>
    <dgm:cxn modelId="{6F4EE298-3A25-EE42-839E-059D60B2A516}" type="presParOf" srcId="{7A232CD6-BE54-C647-BB8B-024D5F145149}" destId="{94F5FBF6-FF2D-0B45-9FB8-BB9ADA06E460}" srcOrd="0" destOrd="0" presId="urn:microsoft.com/office/officeart/2008/layout/LinedList"/>
    <dgm:cxn modelId="{E6493921-589F-F740-AA70-1A22696BA09D}" type="presParOf" srcId="{7A232CD6-BE54-C647-BB8B-024D5F145149}" destId="{9754044F-AA92-6849-B853-2DDEA88B6FA1}" srcOrd="1" destOrd="0" presId="urn:microsoft.com/office/officeart/2008/layout/LinedList"/>
    <dgm:cxn modelId="{EA8C8D48-491B-A149-A852-63E542E0CFED}" type="presParOf" srcId="{F518AE4E-9248-2D4F-9748-B02B22F40E57}" destId="{F8B91A93-D1A8-F14D-A4D4-8E2F3F4DCFDC}" srcOrd="2" destOrd="0" presId="urn:microsoft.com/office/officeart/2008/layout/LinedList"/>
    <dgm:cxn modelId="{6920900F-F400-CF48-9469-75B164228160}" type="presParOf" srcId="{F518AE4E-9248-2D4F-9748-B02B22F40E57}" destId="{E684668B-9964-DE47-B191-61E9B17AEA46}" srcOrd="3" destOrd="0" presId="urn:microsoft.com/office/officeart/2008/layout/LinedList"/>
    <dgm:cxn modelId="{577C7AEF-282E-3245-9DF7-1F32B7DDDB27}" type="presParOf" srcId="{E684668B-9964-DE47-B191-61E9B17AEA46}" destId="{51723D87-526B-D445-8CAD-2827367A5746}" srcOrd="0" destOrd="0" presId="urn:microsoft.com/office/officeart/2008/layout/LinedList"/>
    <dgm:cxn modelId="{54C58369-BE14-E040-91BA-2DDBDC8EF559}" type="presParOf" srcId="{E684668B-9964-DE47-B191-61E9B17AEA46}" destId="{651F02E3-9A93-D34A-9263-69BC586FDBFD}" srcOrd="1" destOrd="0" presId="urn:microsoft.com/office/officeart/2008/layout/LinedList"/>
    <dgm:cxn modelId="{62B9EA5E-97D7-1144-86B3-FDE767FBD494}" type="presParOf" srcId="{F518AE4E-9248-2D4F-9748-B02B22F40E57}" destId="{628F9FDE-0DE2-B149-9691-D3FF031D984F}" srcOrd="4" destOrd="0" presId="urn:microsoft.com/office/officeart/2008/layout/LinedList"/>
    <dgm:cxn modelId="{44DD5F93-F747-1541-9BD0-9A3F2D6BD5FB}" type="presParOf" srcId="{F518AE4E-9248-2D4F-9748-B02B22F40E57}" destId="{84A075BF-13FD-F248-9D0E-924E52DC315E}" srcOrd="5" destOrd="0" presId="urn:microsoft.com/office/officeart/2008/layout/LinedList"/>
    <dgm:cxn modelId="{E6AE2FAF-7ECE-B940-B5C6-8EB4024E7418}" type="presParOf" srcId="{84A075BF-13FD-F248-9D0E-924E52DC315E}" destId="{ED463DAA-57B7-8844-9186-921F21FEEDC4}" srcOrd="0" destOrd="0" presId="urn:microsoft.com/office/officeart/2008/layout/LinedList"/>
    <dgm:cxn modelId="{F9E4AB38-5FB9-5C48-8280-F5ADD69D35E7}" type="presParOf" srcId="{84A075BF-13FD-F248-9D0E-924E52DC315E}" destId="{774C20E2-790F-8B4A-A4D2-E2DA4D913A39}" srcOrd="1" destOrd="0" presId="urn:microsoft.com/office/officeart/2008/layout/LinedList"/>
    <dgm:cxn modelId="{DAC83061-A4E5-A74C-B0DB-3F9D22AED0D7}" type="presParOf" srcId="{F518AE4E-9248-2D4F-9748-B02B22F40E57}" destId="{D5D3FACD-3E19-D34D-89F9-2328529312D4}" srcOrd="6" destOrd="0" presId="urn:microsoft.com/office/officeart/2008/layout/LinedList"/>
    <dgm:cxn modelId="{E3AA573E-F05D-554E-B91B-C47794C0D31F}" type="presParOf" srcId="{F518AE4E-9248-2D4F-9748-B02B22F40E57}" destId="{31E78C21-333A-084C-A325-7B2E03238AEF}" srcOrd="7" destOrd="0" presId="urn:microsoft.com/office/officeart/2008/layout/LinedList"/>
    <dgm:cxn modelId="{ACDB18B5-B58E-1F42-9F17-F70660608308}" type="presParOf" srcId="{31E78C21-333A-084C-A325-7B2E03238AEF}" destId="{8D5EAE2F-A9A1-2548-A9DA-282D70367FCD}" srcOrd="0" destOrd="0" presId="urn:microsoft.com/office/officeart/2008/layout/LinedList"/>
    <dgm:cxn modelId="{A7B6C7CC-DDE4-E74D-872B-27014CA8139A}" type="presParOf" srcId="{31E78C21-333A-084C-A325-7B2E03238AEF}" destId="{38202144-B4EB-C74E-885D-9E778891DCC2}" srcOrd="1" destOrd="0" presId="urn:microsoft.com/office/officeart/2008/layout/LinedList"/>
    <dgm:cxn modelId="{D447E5BA-1F58-2C4F-AA57-E80E3FA5F927}" type="presParOf" srcId="{F518AE4E-9248-2D4F-9748-B02B22F40E57}" destId="{9855B9AC-971C-E044-91EC-CA0D3AE75E03}" srcOrd="8" destOrd="0" presId="urn:microsoft.com/office/officeart/2008/layout/LinedList"/>
    <dgm:cxn modelId="{6763745D-1AC5-FD4C-B58B-EC1D399655C3}" type="presParOf" srcId="{F518AE4E-9248-2D4F-9748-B02B22F40E57}" destId="{D5729867-9B5D-F040-8484-FD043DCC5EC6}" srcOrd="9" destOrd="0" presId="urn:microsoft.com/office/officeart/2008/layout/LinedList"/>
    <dgm:cxn modelId="{3AA6FA62-C380-914C-8583-FB33235EA0EB}" type="presParOf" srcId="{D5729867-9B5D-F040-8484-FD043DCC5EC6}" destId="{84E63BF1-D759-9841-AAB9-653CF4A3FC7E}" srcOrd="0" destOrd="0" presId="urn:microsoft.com/office/officeart/2008/layout/LinedList"/>
    <dgm:cxn modelId="{BE844265-F354-1C4B-8BC0-696B81EFE934}" type="presParOf" srcId="{D5729867-9B5D-F040-8484-FD043DCC5EC6}" destId="{453D103D-EFCE-4C48-BB6B-55FEDF8E33BB}" srcOrd="1" destOrd="0" presId="urn:microsoft.com/office/officeart/2008/layout/LinedList"/>
    <dgm:cxn modelId="{D2B4B81E-7348-5B49-ABA5-8A7CAC86A822}" type="presParOf" srcId="{F518AE4E-9248-2D4F-9748-B02B22F40E57}" destId="{AE875CA8-CC6B-E54D-B402-4D14A6D3FFEC}" srcOrd="10" destOrd="0" presId="urn:microsoft.com/office/officeart/2008/layout/LinedList"/>
    <dgm:cxn modelId="{EB7EC8AC-635A-FB41-8E07-790027042063}" type="presParOf" srcId="{F518AE4E-9248-2D4F-9748-B02B22F40E57}" destId="{12C81C1C-7280-EE4C-9233-F5A3C456F45D}" srcOrd="11" destOrd="0" presId="urn:microsoft.com/office/officeart/2008/layout/LinedList"/>
    <dgm:cxn modelId="{5C465B2D-E2B5-6F43-B75D-5D1CF56F533E}" type="presParOf" srcId="{12C81C1C-7280-EE4C-9233-F5A3C456F45D}" destId="{3354F51E-C58D-2B4C-8FA3-2C964E2CE799}" srcOrd="0" destOrd="0" presId="urn:microsoft.com/office/officeart/2008/layout/LinedList"/>
    <dgm:cxn modelId="{4E050B31-4251-C448-B380-9D37BB18897F}" type="presParOf" srcId="{12C81C1C-7280-EE4C-9233-F5A3C456F45D}" destId="{852FF517-12A7-6949-A112-5E1965495561}" srcOrd="1" destOrd="0" presId="urn:microsoft.com/office/officeart/2008/layout/LinedList"/>
    <dgm:cxn modelId="{849C6A55-F750-BA4B-BB9B-A8DBDDADF20B}" type="presParOf" srcId="{F518AE4E-9248-2D4F-9748-B02B22F40E57}" destId="{2BA6C5D6-1855-354D-9E43-2495A5C4D7DD}" srcOrd="12" destOrd="0" presId="urn:microsoft.com/office/officeart/2008/layout/LinedList"/>
    <dgm:cxn modelId="{81AB18EB-A2F8-EB42-882C-CF2E26279C2E}" type="presParOf" srcId="{F518AE4E-9248-2D4F-9748-B02B22F40E57}" destId="{D6263A56-0339-C748-9BAE-5D095F48095E}" srcOrd="13" destOrd="0" presId="urn:microsoft.com/office/officeart/2008/layout/LinedList"/>
    <dgm:cxn modelId="{66871136-BE5B-914F-8395-77CDC9F08892}" type="presParOf" srcId="{D6263A56-0339-C748-9BAE-5D095F48095E}" destId="{16870E1A-12A0-5C41-BA93-3452A6ADFD03}" srcOrd="0" destOrd="0" presId="urn:microsoft.com/office/officeart/2008/layout/LinedList"/>
    <dgm:cxn modelId="{9FC4FF45-9FCC-DE46-B388-B7ED4F65233D}" type="presParOf" srcId="{D6263A56-0339-C748-9BAE-5D095F48095E}" destId="{459ADC58-12E7-2540-9053-AF0216071F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E48044-F13B-4BEC-94EF-973459EE97D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45A873A-89A1-43F6-BED5-D70C266D8A55}">
      <dgm:prSet/>
      <dgm:spPr/>
      <dgm:t>
        <a:bodyPr/>
        <a:lstStyle/>
        <a:p>
          <a:r>
            <a:rPr lang="en-US" dirty="0"/>
            <a:t>Government is the instrument citizens use to ensure their safety and secure services that are not provided elsewhere.</a:t>
          </a:r>
        </a:p>
      </dgm:t>
    </dgm:pt>
    <dgm:pt modelId="{5DF3B9DD-D028-4956-B2A5-205CD621E05D}" type="parTrans" cxnId="{D9769FF5-BB7F-4ADF-BBDD-C5D09549CE9D}">
      <dgm:prSet/>
      <dgm:spPr/>
      <dgm:t>
        <a:bodyPr/>
        <a:lstStyle/>
        <a:p>
          <a:endParaRPr lang="en-US"/>
        </a:p>
      </dgm:t>
    </dgm:pt>
    <dgm:pt modelId="{D2587C1B-04E6-46AE-967E-7A910F55CB8A}" type="sibTrans" cxnId="{D9769FF5-BB7F-4ADF-BBDD-C5D09549CE9D}">
      <dgm:prSet/>
      <dgm:spPr/>
      <dgm:t>
        <a:bodyPr/>
        <a:lstStyle/>
        <a:p>
          <a:endParaRPr lang="en-US"/>
        </a:p>
      </dgm:t>
    </dgm:pt>
    <dgm:pt modelId="{F0B727CC-2902-4A6A-850B-1B8944C5DCC6}">
      <dgm:prSet/>
      <dgm:spPr/>
      <dgm:t>
        <a:bodyPr/>
        <a:lstStyle/>
        <a:p>
          <a:r>
            <a:rPr lang="en-US" dirty="0"/>
            <a:t>Government programs only work well when the public is committed to them.</a:t>
          </a:r>
        </a:p>
      </dgm:t>
    </dgm:pt>
    <dgm:pt modelId="{99DEF13A-CF9C-436F-BD28-9EECDC117682}" type="parTrans" cxnId="{E1ACD635-9E81-4402-96E6-92AC15C8BBEB}">
      <dgm:prSet/>
      <dgm:spPr/>
      <dgm:t>
        <a:bodyPr/>
        <a:lstStyle/>
        <a:p>
          <a:endParaRPr lang="en-US"/>
        </a:p>
      </dgm:t>
    </dgm:pt>
    <dgm:pt modelId="{5CE430C3-50C4-415A-8ECB-FC4F3E187B86}" type="sibTrans" cxnId="{E1ACD635-9E81-4402-96E6-92AC15C8BBEB}">
      <dgm:prSet/>
      <dgm:spPr/>
      <dgm:t>
        <a:bodyPr/>
        <a:lstStyle/>
        <a:p>
          <a:endParaRPr lang="en-US"/>
        </a:p>
      </dgm:t>
    </dgm:pt>
    <dgm:pt modelId="{5E86ED1D-34FA-CC45-8BC8-F391260D16A6}" type="pres">
      <dgm:prSet presAssocID="{55E48044-F13B-4BEC-94EF-973459EE97DA}" presName="linear" presStyleCnt="0">
        <dgm:presLayoutVars>
          <dgm:animLvl val="lvl"/>
          <dgm:resizeHandles val="exact"/>
        </dgm:presLayoutVars>
      </dgm:prSet>
      <dgm:spPr/>
    </dgm:pt>
    <dgm:pt modelId="{FA8A8239-13FC-B344-9245-16CDEF2407D8}" type="pres">
      <dgm:prSet presAssocID="{945A873A-89A1-43F6-BED5-D70C266D8A5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A837FDC-7344-BD40-BD00-843635F88E57}" type="pres">
      <dgm:prSet presAssocID="{D2587C1B-04E6-46AE-967E-7A910F55CB8A}" presName="spacer" presStyleCnt="0"/>
      <dgm:spPr/>
    </dgm:pt>
    <dgm:pt modelId="{B8309465-B646-8541-983F-C8E820E9F67B}" type="pres">
      <dgm:prSet presAssocID="{F0B727CC-2902-4A6A-850B-1B8944C5DCC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D763F05-3C0A-864D-8545-562218F4A7E4}" type="presOf" srcId="{55E48044-F13B-4BEC-94EF-973459EE97DA}" destId="{5E86ED1D-34FA-CC45-8BC8-F391260D16A6}" srcOrd="0" destOrd="0" presId="urn:microsoft.com/office/officeart/2005/8/layout/vList2"/>
    <dgm:cxn modelId="{E1ACD635-9E81-4402-96E6-92AC15C8BBEB}" srcId="{55E48044-F13B-4BEC-94EF-973459EE97DA}" destId="{F0B727CC-2902-4A6A-850B-1B8944C5DCC6}" srcOrd="1" destOrd="0" parTransId="{99DEF13A-CF9C-436F-BD28-9EECDC117682}" sibTransId="{5CE430C3-50C4-415A-8ECB-FC4F3E187B86}"/>
    <dgm:cxn modelId="{C3520FC0-5330-4B47-B1F7-DF45E118B744}" type="presOf" srcId="{F0B727CC-2902-4A6A-850B-1B8944C5DCC6}" destId="{B8309465-B646-8541-983F-C8E820E9F67B}" srcOrd="0" destOrd="0" presId="urn:microsoft.com/office/officeart/2005/8/layout/vList2"/>
    <dgm:cxn modelId="{1135F9F1-A63A-F649-B921-843D107A4629}" type="presOf" srcId="{945A873A-89A1-43F6-BED5-D70C266D8A55}" destId="{FA8A8239-13FC-B344-9245-16CDEF2407D8}" srcOrd="0" destOrd="0" presId="urn:microsoft.com/office/officeart/2005/8/layout/vList2"/>
    <dgm:cxn modelId="{D9769FF5-BB7F-4ADF-BBDD-C5D09549CE9D}" srcId="{55E48044-F13B-4BEC-94EF-973459EE97DA}" destId="{945A873A-89A1-43F6-BED5-D70C266D8A55}" srcOrd="0" destOrd="0" parTransId="{5DF3B9DD-D028-4956-B2A5-205CD621E05D}" sibTransId="{D2587C1B-04E6-46AE-967E-7A910F55CB8A}"/>
    <dgm:cxn modelId="{6E7C80D2-B286-FF4D-9104-15094AA7A7BD}" type="presParOf" srcId="{5E86ED1D-34FA-CC45-8BC8-F391260D16A6}" destId="{FA8A8239-13FC-B344-9245-16CDEF2407D8}" srcOrd="0" destOrd="0" presId="urn:microsoft.com/office/officeart/2005/8/layout/vList2"/>
    <dgm:cxn modelId="{6A791939-5C75-5A48-B53C-9521EAD68185}" type="presParOf" srcId="{5E86ED1D-34FA-CC45-8BC8-F391260D16A6}" destId="{8A837FDC-7344-BD40-BD00-843635F88E57}" srcOrd="1" destOrd="0" presId="urn:microsoft.com/office/officeart/2005/8/layout/vList2"/>
    <dgm:cxn modelId="{1B615239-F882-9E4F-B689-D2780D342A2F}" type="presParOf" srcId="{5E86ED1D-34FA-CC45-8BC8-F391260D16A6}" destId="{B8309465-B646-8541-983F-C8E820E9F67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6F6135-4635-4E04-A47E-CAFE7D591E4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6323C8C-6DCE-4D4C-B435-CA90CF4794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Determine most effective type of stakeholder involvement</a:t>
          </a:r>
        </a:p>
      </dgm:t>
    </dgm:pt>
    <dgm:pt modelId="{1CF0BA53-AC83-444D-A97F-117B4E162424}" type="parTrans" cxnId="{F60A064B-B39F-40E4-B1BA-6284F4015B31}">
      <dgm:prSet/>
      <dgm:spPr/>
      <dgm:t>
        <a:bodyPr/>
        <a:lstStyle/>
        <a:p>
          <a:endParaRPr lang="en-US"/>
        </a:p>
      </dgm:t>
    </dgm:pt>
    <dgm:pt modelId="{11600A82-5331-4E45-A4D6-9FC25E409E4E}" type="sibTrans" cxnId="{F60A064B-B39F-40E4-B1BA-6284F4015B3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95566F-9EA5-4FE7-8760-F64F0299FA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Use incentives when needed</a:t>
          </a:r>
        </a:p>
      </dgm:t>
    </dgm:pt>
    <dgm:pt modelId="{A276087B-0A65-4AC9-BFDE-789A7B96DB1D}" type="parTrans" cxnId="{854C84E3-6F0B-454A-973D-7D28487E50A2}">
      <dgm:prSet/>
      <dgm:spPr/>
      <dgm:t>
        <a:bodyPr/>
        <a:lstStyle/>
        <a:p>
          <a:endParaRPr lang="en-US"/>
        </a:p>
      </dgm:t>
    </dgm:pt>
    <dgm:pt modelId="{A751568D-0C81-4F79-981E-30DF626254B7}" type="sibTrans" cxnId="{854C84E3-6F0B-454A-973D-7D28487E50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65E81B-C96E-4728-8E34-29ED71E57C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Appeal to the benefits of participation</a:t>
          </a:r>
        </a:p>
      </dgm:t>
    </dgm:pt>
    <dgm:pt modelId="{67888DBD-3194-40FD-8E60-7FB551FA1725}" type="parTrans" cxnId="{81182B66-F823-4097-83B1-CF5D7D2342FF}">
      <dgm:prSet/>
      <dgm:spPr/>
      <dgm:t>
        <a:bodyPr/>
        <a:lstStyle/>
        <a:p>
          <a:endParaRPr lang="en-US"/>
        </a:p>
      </dgm:t>
    </dgm:pt>
    <dgm:pt modelId="{587754C1-FECF-4391-9F7B-98CE2972F1E1}" type="sibTrans" cxnId="{81182B66-F823-4097-83B1-CF5D7D2342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BCC705-D7D5-4F76-9D56-7EBD8CBD5C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Involve citizens with meaningful intention</a:t>
          </a:r>
        </a:p>
      </dgm:t>
    </dgm:pt>
    <dgm:pt modelId="{0CA787C5-3602-418A-86DA-6803ADF12A38}" type="parTrans" cxnId="{40646890-1C32-47E3-9170-3F636C25E2D3}">
      <dgm:prSet/>
      <dgm:spPr/>
      <dgm:t>
        <a:bodyPr/>
        <a:lstStyle/>
        <a:p>
          <a:endParaRPr lang="en-US"/>
        </a:p>
      </dgm:t>
    </dgm:pt>
    <dgm:pt modelId="{68B536AC-E4C8-4A13-A22A-BB91EBDE3F22}" type="sibTrans" cxnId="{40646890-1C32-47E3-9170-3F636C25E2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056171-C8D6-426C-B50C-5422D15630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Make involvement meaningful</a:t>
          </a:r>
        </a:p>
      </dgm:t>
    </dgm:pt>
    <dgm:pt modelId="{4056E827-5FFC-46E8-9A74-19D9D48E4E3D}" type="parTrans" cxnId="{15704898-74D7-4661-A488-48A9FA7C325D}">
      <dgm:prSet/>
      <dgm:spPr/>
      <dgm:t>
        <a:bodyPr/>
        <a:lstStyle/>
        <a:p>
          <a:endParaRPr lang="en-US"/>
        </a:p>
      </dgm:t>
    </dgm:pt>
    <dgm:pt modelId="{2DAA1F32-6EDD-4744-927D-5167429E00B9}" type="sibTrans" cxnId="{15704898-74D7-4661-A488-48A9FA7C32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8AF653-DFE4-4BD1-B62E-3E819425A2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Make boundaries clear to citizens</a:t>
          </a:r>
        </a:p>
      </dgm:t>
    </dgm:pt>
    <dgm:pt modelId="{EF2D3688-2E85-4B98-A1C5-7A2CE7842DE7}" type="parTrans" cxnId="{B2EF7431-A6A3-48D9-A165-1A964697206E}">
      <dgm:prSet/>
      <dgm:spPr/>
      <dgm:t>
        <a:bodyPr/>
        <a:lstStyle/>
        <a:p>
          <a:endParaRPr lang="en-US"/>
        </a:p>
      </dgm:t>
    </dgm:pt>
    <dgm:pt modelId="{AFB552D1-2F1D-4AA2-9AD5-51C58D263894}" type="sibTrans" cxnId="{B2EF7431-A6A3-48D9-A165-1A964697206E}">
      <dgm:prSet/>
      <dgm:spPr/>
      <dgm:t>
        <a:bodyPr/>
        <a:lstStyle/>
        <a:p>
          <a:endParaRPr lang="en-US"/>
        </a:p>
      </dgm:t>
    </dgm:pt>
    <dgm:pt modelId="{F24A4BB8-64C8-459B-9DDA-E5CCCAF257D7}" type="pres">
      <dgm:prSet presAssocID="{E26F6135-4635-4E04-A47E-CAFE7D591E40}" presName="root" presStyleCnt="0">
        <dgm:presLayoutVars>
          <dgm:dir/>
          <dgm:resizeHandles val="exact"/>
        </dgm:presLayoutVars>
      </dgm:prSet>
      <dgm:spPr/>
    </dgm:pt>
    <dgm:pt modelId="{61E2D621-954F-46C7-8A4C-30B33A1B9F62}" type="pres">
      <dgm:prSet presAssocID="{E26F6135-4635-4E04-A47E-CAFE7D591E40}" presName="container" presStyleCnt="0">
        <dgm:presLayoutVars>
          <dgm:dir/>
          <dgm:resizeHandles val="exact"/>
        </dgm:presLayoutVars>
      </dgm:prSet>
      <dgm:spPr/>
    </dgm:pt>
    <dgm:pt modelId="{2FB00B0D-1E0D-48B7-94AD-22C304D0A820}" type="pres">
      <dgm:prSet presAssocID="{16323C8C-6DCE-4D4C-B435-CA90CF47941A}" presName="compNode" presStyleCnt="0"/>
      <dgm:spPr/>
    </dgm:pt>
    <dgm:pt modelId="{D3CF433E-AFD9-44EC-8E98-DF31302A9588}" type="pres">
      <dgm:prSet presAssocID="{16323C8C-6DCE-4D4C-B435-CA90CF47941A}" presName="iconBgRect" presStyleLbl="bgShp" presStyleIdx="0" presStyleCnt="6"/>
      <dgm:spPr/>
    </dgm:pt>
    <dgm:pt modelId="{7687007F-F6C6-46FA-A962-4DC97359968F}" type="pres">
      <dgm:prSet presAssocID="{16323C8C-6DCE-4D4C-B435-CA90CF47941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C293E66-59A4-4B36-9488-5947F002CE6E}" type="pres">
      <dgm:prSet presAssocID="{16323C8C-6DCE-4D4C-B435-CA90CF47941A}" presName="spaceRect" presStyleCnt="0"/>
      <dgm:spPr/>
    </dgm:pt>
    <dgm:pt modelId="{0905E1E2-8C40-4574-AD7D-7D76203B6E44}" type="pres">
      <dgm:prSet presAssocID="{16323C8C-6DCE-4D4C-B435-CA90CF47941A}" presName="textRect" presStyleLbl="revTx" presStyleIdx="0" presStyleCnt="6">
        <dgm:presLayoutVars>
          <dgm:chMax val="1"/>
          <dgm:chPref val="1"/>
        </dgm:presLayoutVars>
      </dgm:prSet>
      <dgm:spPr/>
    </dgm:pt>
    <dgm:pt modelId="{FCF45717-CF18-4C44-AA49-D22C0BB84EC7}" type="pres">
      <dgm:prSet presAssocID="{11600A82-5331-4E45-A4D6-9FC25E409E4E}" presName="sibTrans" presStyleLbl="sibTrans2D1" presStyleIdx="0" presStyleCnt="0"/>
      <dgm:spPr/>
    </dgm:pt>
    <dgm:pt modelId="{7E3F0520-150B-4922-8F80-1E5D33DB4182}" type="pres">
      <dgm:prSet presAssocID="{5695566F-9EA5-4FE7-8760-F64F0299FACE}" presName="compNode" presStyleCnt="0"/>
      <dgm:spPr/>
    </dgm:pt>
    <dgm:pt modelId="{97B830B2-B19D-4DDE-A922-23B8AFF4B422}" type="pres">
      <dgm:prSet presAssocID="{5695566F-9EA5-4FE7-8760-F64F0299FACE}" presName="iconBgRect" presStyleLbl="bgShp" presStyleIdx="1" presStyleCnt="6"/>
      <dgm:spPr/>
    </dgm:pt>
    <dgm:pt modelId="{6607B9BE-E9F0-410D-AFD6-E5ECB455CCB9}" type="pres">
      <dgm:prSet presAssocID="{5695566F-9EA5-4FE7-8760-F64F0299FAC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7B7AB9E-FED9-4E9B-AAB2-78B9F470E495}" type="pres">
      <dgm:prSet presAssocID="{5695566F-9EA5-4FE7-8760-F64F0299FACE}" presName="spaceRect" presStyleCnt="0"/>
      <dgm:spPr/>
    </dgm:pt>
    <dgm:pt modelId="{B97D3DA4-A575-4F08-91B5-A4284C693E7B}" type="pres">
      <dgm:prSet presAssocID="{5695566F-9EA5-4FE7-8760-F64F0299FACE}" presName="textRect" presStyleLbl="revTx" presStyleIdx="1" presStyleCnt="6">
        <dgm:presLayoutVars>
          <dgm:chMax val="1"/>
          <dgm:chPref val="1"/>
        </dgm:presLayoutVars>
      </dgm:prSet>
      <dgm:spPr/>
    </dgm:pt>
    <dgm:pt modelId="{59A1DF91-382C-4906-8534-BC3B8B9E1942}" type="pres">
      <dgm:prSet presAssocID="{A751568D-0C81-4F79-981E-30DF626254B7}" presName="sibTrans" presStyleLbl="sibTrans2D1" presStyleIdx="0" presStyleCnt="0"/>
      <dgm:spPr/>
    </dgm:pt>
    <dgm:pt modelId="{A7F5BDB7-BF8D-4A33-A575-0186F75EFC32}" type="pres">
      <dgm:prSet presAssocID="{5A65E81B-C96E-4728-8E34-29ED71E57C73}" presName="compNode" presStyleCnt="0"/>
      <dgm:spPr/>
    </dgm:pt>
    <dgm:pt modelId="{A267DA84-156E-4C4D-95EA-3D03AFEF30C0}" type="pres">
      <dgm:prSet presAssocID="{5A65E81B-C96E-4728-8E34-29ED71E57C73}" presName="iconBgRect" presStyleLbl="bgShp" presStyleIdx="2" presStyleCnt="6"/>
      <dgm:spPr/>
    </dgm:pt>
    <dgm:pt modelId="{F4CCD39F-8959-4EA7-BEDD-D0BCF41CAC6B}" type="pres">
      <dgm:prSet presAssocID="{5A65E81B-C96E-4728-8E34-29ED71E57C7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0EC984-2F90-4297-9C12-1F720F05DDFD}" type="pres">
      <dgm:prSet presAssocID="{5A65E81B-C96E-4728-8E34-29ED71E57C73}" presName="spaceRect" presStyleCnt="0"/>
      <dgm:spPr/>
    </dgm:pt>
    <dgm:pt modelId="{9D422414-BFCF-4E3B-B646-EFF6417EE0C8}" type="pres">
      <dgm:prSet presAssocID="{5A65E81B-C96E-4728-8E34-29ED71E57C73}" presName="textRect" presStyleLbl="revTx" presStyleIdx="2" presStyleCnt="6">
        <dgm:presLayoutVars>
          <dgm:chMax val="1"/>
          <dgm:chPref val="1"/>
        </dgm:presLayoutVars>
      </dgm:prSet>
      <dgm:spPr/>
    </dgm:pt>
    <dgm:pt modelId="{519DD249-DC26-4BE1-AD9B-36E27D921BCE}" type="pres">
      <dgm:prSet presAssocID="{587754C1-FECF-4391-9F7B-98CE2972F1E1}" presName="sibTrans" presStyleLbl="sibTrans2D1" presStyleIdx="0" presStyleCnt="0"/>
      <dgm:spPr/>
    </dgm:pt>
    <dgm:pt modelId="{AD76839E-13B2-4617-A87D-CB1C6AB8B9D6}" type="pres">
      <dgm:prSet presAssocID="{BBBCC705-D7D5-4F76-9D56-7EBD8CBD5C87}" presName="compNode" presStyleCnt="0"/>
      <dgm:spPr/>
    </dgm:pt>
    <dgm:pt modelId="{99088AB5-DBB6-497E-8721-BB938BE2A779}" type="pres">
      <dgm:prSet presAssocID="{BBBCC705-D7D5-4F76-9D56-7EBD8CBD5C87}" presName="iconBgRect" presStyleLbl="bgShp" presStyleIdx="3" presStyleCnt="6"/>
      <dgm:spPr/>
    </dgm:pt>
    <dgm:pt modelId="{A418F4DB-2479-484E-AF40-652B442AA2F1}" type="pres">
      <dgm:prSet presAssocID="{BBBCC705-D7D5-4F76-9D56-7EBD8CBD5C8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FFCAAF0-0D20-4C8C-8018-089BDEE9B1CC}" type="pres">
      <dgm:prSet presAssocID="{BBBCC705-D7D5-4F76-9D56-7EBD8CBD5C87}" presName="spaceRect" presStyleCnt="0"/>
      <dgm:spPr/>
    </dgm:pt>
    <dgm:pt modelId="{2B58F225-9E5D-4C9E-B3BB-FE8BECB8A59F}" type="pres">
      <dgm:prSet presAssocID="{BBBCC705-D7D5-4F76-9D56-7EBD8CBD5C87}" presName="textRect" presStyleLbl="revTx" presStyleIdx="3" presStyleCnt="6">
        <dgm:presLayoutVars>
          <dgm:chMax val="1"/>
          <dgm:chPref val="1"/>
        </dgm:presLayoutVars>
      </dgm:prSet>
      <dgm:spPr/>
    </dgm:pt>
    <dgm:pt modelId="{2FC56446-CFE3-4B8B-9AF5-055DF560256E}" type="pres">
      <dgm:prSet presAssocID="{68B536AC-E4C8-4A13-A22A-BB91EBDE3F22}" presName="sibTrans" presStyleLbl="sibTrans2D1" presStyleIdx="0" presStyleCnt="0"/>
      <dgm:spPr/>
    </dgm:pt>
    <dgm:pt modelId="{5222FE4F-6E35-4D5F-B55C-B1227D84093A}" type="pres">
      <dgm:prSet presAssocID="{46056171-C8D6-426C-B50C-5422D1563040}" presName="compNode" presStyleCnt="0"/>
      <dgm:spPr/>
    </dgm:pt>
    <dgm:pt modelId="{9DAD56BE-79E1-4238-AD53-898CC208B0CD}" type="pres">
      <dgm:prSet presAssocID="{46056171-C8D6-426C-B50C-5422D1563040}" presName="iconBgRect" presStyleLbl="bgShp" presStyleIdx="4" presStyleCnt="6"/>
      <dgm:spPr/>
    </dgm:pt>
    <dgm:pt modelId="{99AAB17A-8210-4F4C-B8B9-3173C3812D60}" type="pres">
      <dgm:prSet presAssocID="{46056171-C8D6-426C-B50C-5422D156304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1A34A94-EB89-4DB4-8128-A33A1DE1CE60}" type="pres">
      <dgm:prSet presAssocID="{46056171-C8D6-426C-B50C-5422D1563040}" presName="spaceRect" presStyleCnt="0"/>
      <dgm:spPr/>
    </dgm:pt>
    <dgm:pt modelId="{D526F2D1-5F07-4D8E-BE28-184CA90E96B1}" type="pres">
      <dgm:prSet presAssocID="{46056171-C8D6-426C-B50C-5422D1563040}" presName="textRect" presStyleLbl="revTx" presStyleIdx="4" presStyleCnt="6">
        <dgm:presLayoutVars>
          <dgm:chMax val="1"/>
          <dgm:chPref val="1"/>
        </dgm:presLayoutVars>
      </dgm:prSet>
      <dgm:spPr/>
    </dgm:pt>
    <dgm:pt modelId="{33A76ABB-9FE7-4BE7-81CC-D075B138224F}" type="pres">
      <dgm:prSet presAssocID="{2DAA1F32-6EDD-4744-927D-5167429E00B9}" presName="sibTrans" presStyleLbl="sibTrans2D1" presStyleIdx="0" presStyleCnt="0"/>
      <dgm:spPr/>
    </dgm:pt>
    <dgm:pt modelId="{4A6E7928-893B-4D34-A132-E9E7753254B2}" type="pres">
      <dgm:prSet presAssocID="{FB8AF653-DFE4-4BD1-B62E-3E819425A26A}" presName="compNode" presStyleCnt="0"/>
      <dgm:spPr/>
    </dgm:pt>
    <dgm:pt modelId="{3A49EAFD-397A-465B-967F-27FB067F2612}" type="pres">
      <dgm:prSet presAssocID="{FB8AF653-DFE4-4BD1-B62E-3E819425A26A}" presName="iconBgRect" presStyleLbl="bgShp" presStyleIdx="5" presStyleCnt="6"/>
      <dgm:spPr/>
    </dgm:pt>
    <dgm:pt modelId="{729441CA-A274-4F6E-9FE2-4E9895CFC465}" type="pres">
      <dgm:prSet presAssocID="{FB8AF653-DFE4-4BD1-B62E-3E819425A26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E3DA226-32DC-4986-BF81-853354327059}" type="pres">
      <dgm:prSet presAssocID="{FB8AF653-DFE4-4BD1-B62E-3E819425A26A}" presName="spaceRect" presStyleCnt="0"/>
      <dgm:spPr/>
    </dgm:pt>
    <dgm:pt modelId="{A9CCE4AD-1801-46BF-AB74-3A74DF681A46}" type="pres">
      <dgm:prSet presAssocID="{FB8AF653-DFE4-4BD1-B62E-3E819425A2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EFD641E-6138-4923-82BD-C085E0092CB1}" type="presOf" srcId="{5695566F-9EA5-4FE7-8760-F64F0299FACE}" destId="{B97D3DA4-A575-4F08-91B5-A4284C693E7B}" srcOrd="0" destOrd="0" presId="urn:microsoft.com/office/officeart/2018/2/layout/IconCircleList"/>
    <dgm:cxn modelId="{B8B9B11F-EB8B-4481-87C4-0AD22873617F}" type="presOf" srcId="{BBBCC705-D7D5-4F76-9D56-7EBD8CBD5C87}" destId="{2B58F225-9E5D-4C9E-B3BB-FE8BECB8A59F}" srcOrd="0" destOrd="0" presId="urn:microsoft.com/office/officeart/2018/2/layout/IconCircleList"/>
    <dgm:cxn modelId="{B2EF7431-A6A3-48D9-A165-1A964697206E}" srcId="{E26F6135-4635-4E04-A47E-CAFE7D591E40}" destId="{FB8AF653-DFE4-4BD1-B62E-3E819425A26A}" srcOrd="5" destOrd="0" parTransId="{EF2D3688-2E85-4B98-A1C5-7A2CE7842DE7}" sibTransId="{AFB552D1-2F1D-4AA2-9AD5-51C58D263894}"/>
    <dgm:cxn modelId="{4C415646-F2FC-409E-9791-7F22D5A1B72F}" type="presOf" srcId="{68B536AC-E4C8-4A13-A22A-BB91EBDE3F22}" destId="{2FC56446-CFE3-4B8B-9AF5-055DF560256E}" srcOrd="0" destOrd="0" presId="urn:microsoft.com/office/officeart/2018/2/layout/IconCircleList"/>
    <dgm:cxn modelId="{F60A064B-B39F-40E4-B1BA-6284F4015B31}" srcId="{E26F6135-4635-4E04-A47E-CAFE7D591E40}" destId="{16323C8C-6DCE-4D4C-B435-CA90CF47941A}" srcOrd="0" destOrd="0" parTransId="{1CF0BA53-AC83-444D-A97F-117B4E162424}" sibTransId="{11600A82-5331-4E45-A4D6-9FC25E409E4E}"/>
    <dgm:cxn modelId="{35320E5C-54DD-4B1C-9B0F-5E420B1D7B26}" type="presOf" srcId="{587754C1-FECF-4391-9F7B-98CE2972F1E1}" destId="{519DD249-DC26-4BE1-AD9B-36E27D921BCE}" srcOrd="0" destOrd="0" presId="urn:microsoft.com/office/officeart/2018/2/layout/IconCircleList"/>
    <dgm:cxn modelId="{611B715D-C5D8-4C19-8CB9-F9E522D4A4BA}" type="presOf" srcId="{5A65E81B-C96E-4728-8E34-29ED71E57C73}" destId="{9D422414-BFCF-4E3B-B646-EFF6417EE0C8}" srcOrd="0" destOrd="0" presId="urn:microsoft.com/office/officeart/2018/2/layout/IconCircleList"/>
    <dgm:cxn modelId="{AB60C761-619B-4E3C-8C7D-C692FF4CE58E}" type="presOf" srcId="{11600A82-5331-4E45-A4D6-9FC25E409E4E}" destId="{FCF45717-CF18-4C44-AA49-D22C0BB84EC7}" srcOrd="0" destOrd="0" presId="urn:microsoft.com/office/officeart/2018/2/layout/IconCircleList"/>
    <dgm:cxn modelId="{81182B66-F823-4097-83B1-CF5D7D2342FF}" srcId="{E26F6135-4635-4E04-A47E-CAFE7D591E40}" destId="{5A65E81B-C96E-4728-8E34-29ED71E57C73}" srcOrd="2" destOrd="0" parTransId="{67888DBD-3194-40FD-8E60-7FB551FA1725}" sibTransId="{587754C1-FECF-4391-9F7B-98CE2972F1E1}"/>
    <dgm:cxn modelId="{92105E6D-6E4B-4A9F-A531-E19CE16FEBE7}" type="presOf" srcId="{FB8AF653-DFE4-4BD1-B62E-3E819425A26A}" destId="{A9CCE4AD-1801-46BF-AB74-3A74DF681A46}" srcOrd="0" destOrd="0" presId="urn:microsoft.com/office/officeart/2018/2/layout/IconCircleList"/>
    <dgm:cxn modelId="{40646890-1C32-47E3-9170-3F636C25E2D3}" srcId="{E26F6135-4635-4E04-A47E-CAFE7D591E40}" destId="{BBBCC705-D7D5-4F76-9D56-7EBD8CBD5C87}" srcOrd="3" destOrd="0" parTransId="{0CA787C5-3602-418A-86DA-6803ADF12A38}" sibTransId="{68B536AC-E4C8-4A13-A22A-BB91EBDE3F22}"/>
    <dgm:cxn modelId="{15704898-74D7-4661-A488-48A9FA7C325D}" srcId="{E26F6135-4635-4E04-A47E-CAFE7D591E40}" destId="{46056171-C8D6-426C-B50C-5422D1563040}" srcOrd="4" destOrd="0" parTransId="{4056E827-5FFC-46E8-9A74-19D9D48E4E3D}" sibTransId="{2DAA1F32-6EDD-4744-927D-5167429E00B9}"/>
    <dgm:cxn modelId="{F33550AB-A626-4380-A9AF-D5394BA7E5E0}" type="presOf" srcId="{46056171-C8D6-426C-B50C-5422D1563040}" destId="{D526F2D1-5F07-4D8E-BE28-184CA90E96B1}" srcOrd="0" destOrd="0" presId="urn:microsoft.com/office/officeart/2018/2/layout/IconCircleList"/>
    <dgm:cxn modelId="{BAB7ECAE-698E-482E-813F-1417263E8D2B}" type="presOf" srcId="{E26F6135-4635-4E04-A47E-CAFE7D591E40}" destId="{F24A4BB8-64C8-459B-9DDA-E5CCCAF257D7}" srcOrd="0" destOrd="0" presId="urn:microsoft.com/office/officeart/2018/2/layout/IconCircleList"/>
    <dgm:cxn modelId="{0719F4B7-6417-4399-9DF3-F1C41A71924A}" type="presOf" srcId="{2DAA1F32-6EDD-4744-927D-5167429E00B9}" destId="{33A76ABB-9FE7-4BE7-81CC-D075B138224F}" srcOrd="0" destOrd="0" presId="urn:microsoft.com/office/officeart/2018/2/layout/IconCircleList"/>
    <dgm:cxn modelId="{5AA4B4BA-0D0F-49E0-BD37-E162A039E196}" type="presOf" srcId="{16323C8C-6DCE-4D4C-B435-CA90CF47941A}" destId="{0905E1E2-8C40-4574-AD7D-7D76203B6E44}" srcOrd="0" destOrd="0" presId="urn:microsoft.com/office/officeart/2018/2/layout/IconCircleList"/>
    <dgm:cxn modelId="{8F2B81BB-BF7D-4568-81F9-4760E7E3555A}" type="presOf" srcId="{A751568D-0C81-4F79-981E-30DF626254B7}" destId="{59A1DF91-382C-4906-8534-BC3B8B9E1942}" srcOrd="0" destOrd="0" presId="urn:microsoft.com/office/officeart/2018/2/layout/IconCircleList"/>
    <dgm:cxn modelId="{854C84E3-6F0B-454A-973D-7D28487E50A2}" srcId="{E26F6135-4635-4E04-A47E-CAFE7D591E40}" destId="{5695566F-9EA5-4FE7-8760-F64F0299FACE}" srcOrd="1" destOrd="0" parTransId="{A276087B-0A65-4AC9-BFDE-789A7B96DB1D}" sibTransId="{A751568D-0C81-4F79-981E-30DF626254B7}"/>
    <dgm:cxn modelId="{7AC7E83A-891C-44A1-98BD-E106FA6E7DE4}" type="presParOf" srcId="{F24A4BB8-64C8-459B-9DDA-E5CCCAF257D7}" destId="{61E2D621-954F-46C7-8A4C-30B33A1B9F62}" srcOrd="0" destOrd="0" presId="urn:microsoft.com/office/officeart/2018/2/layout/IconCircleList"/>
    <dgm:cxn modelId="{78CD9EAE-7B1B-4202-87FE-D428E9C2104F}" type="presParOf" srcId="{61E2D621-954F-46C7-8A4C-30B33A1B9F62}" destId="{2FB00B0D-1E0D-48B7-94AD-22C304D0A820}" srcOrd="0" destOrd="0" presId="urn:microsoft.com/office/officeart/2018/2/layout/IconCircleList"/>
    <dgm:cxn modelId="{0A439555-9BCE-48D8-871C-F65DB65BF990}" type="presParOf" srcId="{2FB00B0D-1E0D-48B7-94AD-22C304D0A820}" destId="{D3CF433E-AFD9-44EC-8E98-DF31302A9588}" srcOrd="0" destOrd="0" presId="urn:microsoft.com/office/officeart/2018/2/layout/IconCircleList"/>
    <dgm:cxn modelId="{35E1EF14-E30B-4569-9720-BC4C8C5B7426}" type="presParOf" srcId="{2FB00B0D-1E0D-48B7-94AD-22C304D0A820}" destId="{7687007F-F6C6-46FA-A962-4DC97359968F}" srcOrd="1" destOrd="0" presId="urn:microsoft.com/office/officeart/2018/2/layout/IconCircleList"/>
    <dgm:cxn modelId="{CA8FBE34-57CF-47AE-84B1-FE09C6A78049}" type="presParOf" srcId="{2FB00B0D-1E0D-48B7-94AD-22C304D0A820}" destId="{1C293E66-59A4-4B36-9488-5947F002CE6E}" srcOrd="2" destOrd="0" presId="urn:microsoft.com/office/officeart/2018/2/layout/IconCircleList"/>
    <dgm:cxn modelId="{50FF8DA3-2E66-46E3-B635-C2C496376848}" type="presParOf" srcId="{2FB00B0D-1E0D-48B7-94AD-22C304D0A820}" destId="{0905E1E2-8C40-4574-AD7D-7D76203B6E44}" srcOrd="3" destOrd="0" presId="urn:microsoft.com/office/officeart/2018/2/layout/IconCircleList"/>
    <dgm:cxn modelId="{F8793236-06D0-465B-A6AA-DE01C45CC2CE}" type="presParOf" srcId="{61E2D621-954F-46C7-8A4C-30B33A1B9F62}" destId="{FCF45717-CF18-4C44-AA49-D22C0BB84EC7}" srcOrd="1" destOrd="0" presId="urn:microsoft.com/office/officeart/2018/2/layout/IconCircleList"/>
    <dgm:cxn modelId="{59B3740E-2633-4DC1-9625-CBFDFD764911}" type="presParOf" srcId="{61E2D621-954F-46C7-8A4C-30B33A1B9F62}" destId="{7E3F0520-150B-4922-8F80-1E5D33DB4182}" srcOrd="2" destOrd="0" presId="urn:microsoft.com/office/officeart/2018/2/layout/IconCircleList"/>
    <dgm:cxn modelId="{0E4F735C-0465-45E5-9FDA-8251C0D059D6}" type="presParOf" srcId="{7E3F0520-150B-4922-8F80-1E5D33DB4182}" destId="{97B830B2-B19D-4DDE-A922-23B8AFF4B422}" srcOrd="0" destOrd="0" presId="urn:microsoft.com/office/officeart/2018/2/layout/IconCircleList"/>
    <dgm:cxn modelId="{E872BEED-704A-4F09-8A9E-C083574EECF9}" type="presParOf" srcId="{7E3F0520-150B-4922-8F80-1E5D33DB4182}" destId="{6607B9BE-E9F0-410D-AFD6-E5ECB455CCB9}" srcOrd="1" destOrd="0" presId="urn:microsoft.com/office/officeart/2018/2/layout/IconCircleList"/>
    <dgm:cxn modelId="{817982BA-03C1-49AA-A88B-8A272E1C8D2F}" type="presParOf" srcId="{7E3F0520-150B-4922-8F80-1E5D33DB4182}" destId="{07B7AB9E-FED9-4E9B-AAB2-78B9F470E495}" srcOrd="2" destOrd="0" presId="urn:microsoft.com/office/officeart/2018/2/layout/IconCircleList"/>
    <dgm:cxn modelId="{A162E06F-C914-4342-894B-BF040F57171F}" type="presParOf" srcId="{7E3F0520-150B-4922-8F80-1E5D33DB4182}" destId="{B97D3DA4-A575-4F08-91B5-A4284C693E7B}" srcOrd="3" destOrd="0" presId="urn:microsoft.com/office/officeart/2018/2/layout/IconCircleList"/>
    <dgm:cxn modelId="{1F4E544C-2DE1-4607-B7AB-13B6AA376DCE}" type="presParOf" srcId="{61E2D621-954F-46C7-8A4C-30B33A1B9F62}" destId="{59A1DF91-382C-4906-8534-BC3B8B9E1942}" srcOrd="3" destOrd="0" presId="urn:microsoft.com/office/officeart/2018/2/layout/IconCircleList"/>
    <dgm:cxn modelId="{C7389F52-9E20-497B-9B5C-6E07DE5E44ED}" type="presParOf" srcId="{61E2D621-954F-46C7-8A4C-30B33A1B9F62}" destId="{A7F5BDB7-BF8D-4A33-A575-0186F75EFC32}" srcOrd="4" destOrd="0" presId="urn:microsoft.com/office/officeart/2018/2/layout/IconCircleList"/>
    <dgm:cxn modelId="{B095C3B9-D1E6-439A-9DE1-50AF8EA67467}" type="presParOf" srcId="{A7F5BDB7-BF8D-4A33-A575-0186F75EFC32}" destId="{A267DA84-156E-4C4D-95EA-3D03AFEF30C0}" srcOrd="0" destOrd="0" presId="urn:microsoft.com/office/officeart/2018/2/layout/IconCircleList"/>
    <dgm:cxn modelId="{96788247-AD91-4848-AB00-0CAFAF8E5128}" type="presParOf" srcId="{A7F5BDB7-BF8D-4A33-A575-0186F75EFC32}" destId="{F4CCD39F-8959-4EA7-BEDD-D0BCF41CAC6B}" srcOrd="1" destOrd="0" presId="urn:microsoft.com/office/officeart/2018/2/layout/IconCircleList"/>
    <dgm:cxn modelId="{E9A64556-C560-4F72-9F7B-BBA3CC45A338}" type="presParOf" srcId="{A7F5BDB7-BF8D-4A33-A575-0186F75EFC32}" destId="{530EC984-2F90-4297-9C12-1F720F05DDFD}" srcOrd="2" destOrd="0" presId="urn:microsoft.com/office/officeart/2018/2/layout/IconCircleList"/>
    <dgm:cxn modelId="{42DD8E4A-568E-45C2-AD61-CDC60F947C2E}" type="presParOf" srcId="{A7F5BDB7-BF8D-4A33-A575-0186F75EFC32}" destId="{9D422414-BFCF-4E3B-B646-EFF6417EE0C8}" srcOrd="3" destOrd="0" presId="urn:microsoft.com/office/officeart/2018/2/layout/IconCircleList"/>
    <dgm:cxn modelId="{977F4753-8407-4920-80CF-D8D2E33750ED}" type="presParOf" srcId="{61E2D621-954F-46C7-8A4C-30B33A1B9F62}" destId="{519DD249-DC26-4BE1-AD9B-36E27D921BCE}" srcOrd="5" destOrd="0" presId="urn:microsoft.com/office/officeart/2018/2/layout/IconCircleList"/>
    <dgm:cxn modelId="{A7EFB496-0B26-47C0-A6B4-1832C0C6B788}" type="presParOf" srcId="{61E2D621-954F-46C7-8A4C-30B33A1B9F62}" destId="{AD76839E-13B2-4617-A87D-CB1C6AB8B9D6}" srcOrd="6" destOrd="0" presId="urn:microsoft.com/office/officeart/2018/2/layout/IconCircleList"/>
    <dgm:cxn modelId="{641D9376-69BA-4399-ACB4-020996A94B66}" type="presParOf" srcId="{AD76839E-13B2-4617-A87D-CB1C6AB8B9D6}" destId="{99088AB5-DBB6-497E-8721-BB938BE2A779}" srcOrd="0" destOrd="0" presId="urn:microsoft.com/office/officeart/2018/2/layout/IconCircleList"/>
    <dgm:cxn modelId="{36748B01-3E97-4184-A592-6E9A29936220}" type="presParOf" srcId="{AD76839E-13B2-4617-A87D-CB1C6AB8B9D6}" destId="{A418F4DB-2479-484E-AF40-652B442AA2F1}" srcOrd="1" destOrd="0" presId="urn:microsoft.com/office/officeart/2018/2/layout/IconCircleList"/>
    <dgm:cxn modelId="{3C601AC5-C4D5-45AD-AA61-C561195B17E4}" type="presParOf" srcId="{AD76839E-13B2-4617-A87D-CB1C6AB8B9D6}" destId="{EFFCAAF0-0D20-4C8C-8018-089BDEE9B1CC}" srcOrd="2" destOrd="0" presId="urn:microsoft.com/office/officeart/2018/2/layout/IconCircleList"/>
    <dgm:cxn modelId="{CA6778E3-439E-4216-A3E8-9979324A706B}" type="presParOf" srcId="{AD76839E-13B2-4617-A87D-CB1C6AB8B9D6}" destId="{2B58F225-9E5D-4C9E-B3BB-FE8BECB8A59F}" srcOrd="3" destOrd="0" presId="urn:microsoft.com/office/officeart/2018/2/layout/IconCircleList"/>
    <dgm:cxn modelId="{3DE32509-A9E9-483B-A49C-3CF9AA983329}" type="presParOf" srcId="{61E2D621-954F-46C7-8A4C-30B33A1B9F62}" destId="{2FC56446-CFE3-4B8B-9AF5-055DF560256E}" srcOrd="7" destOrd="0" presId="urn:microsoft.com/office/officeart/2018/2/layout/IconCircleList"/>
    <dgm:cxn modelId="{972BE4C4-CCDC-4F9B-BBEC-3AE7B903C49C}" type="presParOf" srcId="{61E2D621-954F-46C7-8A4C-30B33A1B9F62}" destId="{5222FE4F-6E35-4D5F-B55C-B1227D84093A}" srcOrd="8" destOrd="0" presId="urn:microsoft.com/office/officeart/2018/2/layout/IconCircleList"/>
    <dgm:cxn modelId="{133BCE90-DB87-48B1-B609-44B83BE9BF2E}" type="presParOf" srcId="{5222FE4F-6E35-4D5F-B55C-B1227D84093A}" destId="{9DAD56BE-79E1-4238-AD53-898CC208B0CD}" srcOrd="0" destOrd="0" presId="urn:microsoft.com/office/officeart/2018/2/layout/IconCircleList"/>
    <dgm:cxn modelId="{A44E0EB7-E5EB-4B66-A20C-580FB75EC0EA}" type="presParOf" srcId="{5222FE4F-6E35-4D5F-B55C-B1227D84093A}" destId="{99AAB17A-8210-4F4C-B8B9-3173C3812D60}" srcOrd="1" destOrd="0" presId="urn:microsoft.com/office/officeart/2018/2/layout/IconCircleList"/>
    <dgm:cxn modelId="{617B3A24-95BC-4D21-978F-AEF5FA5700C2}" type="presParOf" srcId="{5222FE4F-6E35-4D5F-B55C-B1227D84093A}" destId="{91A34A94-EB89-4DB4-8128-A33A1DE1CE60}" srcOrd="2" destOrd="0" presId="urn:microsoft.com/office/officeart/2018/2/layout/IconCircleList"/>
    <dgm:cxn modelId="{C70FFD13-A8A1-4EF4-9E62-8C1AF14A908D}" type="presParOf" srcId="{5222FE4F-6E35-4D5F-B55C-B1227D84093A}" destId="{D526F2D1-5F07-4D8E-BE28-184CA90E96B1}" srcOrd="3" destOrd="0" presId="urn:microsoft.com/office/officeart/2018/2/layout/IconCircleList"/>
    <dgm:cxn modelId="{F11BFAA2-9649-464B-AB63-AA8F88882853}" type="presParOf" srcId="{61E2D621-954F-46C7-8A4C-30B33A1B9F62}" destId="{33A76ABB-9FE7-4BE7-81CC-D075B138224F}" srcOrd="9" destOrd="0" presId="urn:microsoft.com/office/officeart/2018/2/layout/IconCircleList"/>
    <dgm:cxn modelId="{A55D6317-2A5E-4FA0-8505-A4C196174C08}" type="presParOf" srcId="{61E2D621-954F-46C7-8A4C-30B33A1B9F62}" destId="{4A6E7928-893B-4D34-A132-E9E7753254B2}" srcOrd="10" destOrd="0" presId="urn:microsoft.com/office/officeart/2018/2/layout/IconCircleList"/>
    <dgm:cxn modelId="{A8FAFA8D-8EFB-4BA7-A37D-7DBAF3AAD3C1}" type="presParOf" srcId="{4A6E7928-893B-4D34-A132-E9E7753254B2}" destId="{3A49EAFD-397A-465B-967F-27FB067F2612}" srcOrd="0" destOrd="0" presId="urn:microsoft.com/office/officeart/2018/2/layout/IconCircleList"/>
    <dgm:cxn modelId="{FA3D4615-A56E-416A-9ED2-035F494F539B}" type="presParOf" srcId="{4A6E7928-893B-4D34-A132-E9E7753254B2}" destId="{729441CA-A274-4F6E-9FE2-4E9895CFC465}" srcOrd="1" destOrd="0" presId="urn:microsoft.com/office/officeart/2018/2/layout/IconCircleList"/>
    <dgm:cxn modelId="{84D843A3-BC22-4112-9596-DAA7E3AFFDD3}" type="presParOf" srcId="{4A6E7928-893B-4D34-A132-E9E7753254B2}" destId="{9E3DA226-32DC-4986-BF81-853354327059}" srcOrd="2" destOrd="0" presId="urn:microsoft.com/office/officeart/2018/2/layout/IconCircleList"/>
    <dgm:cxn modelId="{6DA55DAE-B1FE-4CAF-A0DB-3786DF51EBCC}" type="presParOf" srcId="{4A6E7928-893B-4D34-A132-E9E7753254B2}" destId="{A9CCE4AD-1801-46BF-AB74-3A74DF681A4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4495F76-A97E-4FCD-855E-E1BA13093A1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6E5A21-51E8-4FF3-9E39-30810095E7C1}">
      <dgm:prSet/>
      <dgm:spPr/>
      <dgm:t>
        <a:bodyPr/>
        <a:lstStyle/>
        <a:p>
          <a:r>
            <a:rPr lang="en-US"/>
            <a:t>Cynicism diminishes trust in government and makes it harder for public officials to work collaboratively with the public.</a:t>
          </a:r>
        </a:p>
      </dgm:t>
    </dgm:pt>
    <dgm:pt modelId="{BD18C5F8-A3FB-4A41-B169-4B881D826F20}" type="parTrans" cxnId="{738D583A-A806-453E-8584-D501D6EE4ECC}">
      <dgm:prSet/>
      <dgm:spPr/>
      <dgm:t>
        <a:bodyPr/>
        <a:lstStyle/>
        <a:p>
          <a:endParaRPr lang="en-US"/>
        </a:p>
      </dgm:t>
    </dgm:pt>
    <dgm:pt modelId="{09AD2D27-73E6-4304-A7CB-0835774F3443}" type="sibTrans" cxnId="{738D583A-A806-453E-8584-D501D6EE4ECC}">
      <dgm:prSet/>
      <dgm:spPr/>
      <dgm:t>
        <a:bodyPr/>
        <a:lstStyle/>
        <a:p>
          <a:endParaRPr lang="en-US"/>
        </a:p>
      </dgm:t>
    </dgm:pt>
    <dgm:pt modelId="{65CD5DEB-2F0F-407E-B880-AEFDA188B7F5}">
      <dgm:prSet/>
      <dgm:spPr/>
      <dgm:t>
        <a:bodyPr/>
        <a:lstStyle/>
        <a:p>
          <a:r>
            <a:rPr lang="en-US"/>
            <a:t>Cynicism occurs when the public is not engaged and feels powerless.</a:t>
          </a:r>
        </a:p>
      </dgm:t>
    </dgm:pt>
    <dgm:pt modelId="{33CB2631-02DF-4DF6-B56B-A47186D87874}" type="parTrans" cxnId="{747DA291-9E75-4170-BF81-8F052EA3608E}">
      <dgm:prSet/>
      <dgm:spPr/>
      <dgm:t>
        <a:bodyPr/>
        <a:lstStyle/>
        <a:p>
          <a:endParaRPr lang="en-US"/>
        </a:p>
      </dgm:t>
    </dgm:pt>
    <dgm:pt modelId="{A710E3E0-9093-421D-B9EF-916DC7980321}" type="sibTrans" cxnId="{747DA291-9E75-4170-BF81-8F052EA3608E}">
      <dgm:prSet/>
      <dgm:spPr/>
      <dgm:t>
        <a:bodyPr/>
        <a:lstStyle/>
        <a:p>
          <a:endParaRPr lang="en-US"/>
        </a:p>
      </dgm:t>
    </dgm:pt>
    <dgm:pt modelId="{B8988A9B-B978-4744-8573-4E3BDE2F7773}">
      <dgm:prSet/>
      <dgm:spPr/>
      <dgm:t>
        <a:bodyPr/>
        <a:lstStyle/>
        <a:p>
          <a:r>
            <a:rPr lang="en-US"/>
            <a:t>A tight linkage between government and people helps to prevent and overcome cynicism.</a:t>
          </a:r>
        </a:p>
      </dgm:t>
    </dgm:pt>
    <dgm:pt modelId="{E5C6D998-D4A9-4926-AD8F-876D064E695F}" type="parTrans" cxnId="{9B0EECD8-279B-4D29-9933-9DE318541874}">
      <dgm:prSet/>
      <dgm:spPr/>
      <dgm:t>
        <a:bodyPr/>
        <a:lstStyle/>
        <a:p>
          <a:endParaRPr lang="en-US"/>
        </a:p>
      </dgm:t>
    </dgm:pt>
    <dgm:pt modelId="{0EE0FDC4-8120-44D9-878C-DC5A317872CB}" type="sibTrans" cxnId="{9B0EECD8-279B-4D29-9933-9DE318541874}">
      <dgm:prSet/>
      <dgm:spPr/>
      <dgm:t>
        <a:bodyPr/>
        <a:lstStyle/>
        <a:p>
          <a:endParaRPr lang="en-US"/>
        </a:p>
      </dgm:t>
    </dgm:pt>
    <dgm:pt modelId="{E530F721-1195-C34B-9188-F3C220F55247}" type="pres">
      <dgm:prSet presAssocID="{B4495F76-A97E-4FCD-855E-E1BA13093A17}" presName="vert0" presStyleCnt="0">
        <dgm:presLayoutVars>
          <dgm:dir/>
          <dgm:animOne val="branch"/>
          <dgm:animLvl val="lvl"/>
        </dgm:presLayoutVars>
      </dgm:prSet>
      <dgm:spPr/>
    </dgm:pt>
    <dgm:pt modelId="{12608E2A-D9A4-194F-B9EE-8EF7E425B635}" type="pres">
      <dgm:prSet presAssocID="{E06E5A21-51E8-4FF3-9E39-30810095E7C1}" presName="thickLine" presStyleLbl="alignNode1" presStyleIdx="0" presStyleCnt="3"/>
      <dgm:spPr/>
    </dgm:pt>
    <dgm:pt modelId="{CE77DB1A-C14C-794B-83D3-42825262AE9B}" type="pres">
      <dgm:prSet presAssocID="{E06E5A21-51E8-4FF3-9E39-30810095E7C1}" presName="horz1" presStyleCnt="0"/>
      <dgm:spPr/>
    </dgm:pt>
    <dgm:pt modelId="{DAF25CCC-4813-8E4A-BC2F-229A4EA59B3F}" type="pres">
      <dgm:prSet presAssocID="{E06E5A21-51E8-4FF3-9E39-30810095E7C1}" presName="tx1" presStyleLbl="revTx" presStyleIdx="0" presStyleCnt="3"/>
      <dgm:spPr/>
    </dgm:pt>
    <dgm:pt modelId="{7BB7F775-933D-7E4D-8E47-52D7FE2C43CD}" type="pres">
      <dgm:prSet presAssocID="{E06E5A21-51E8-4FF3-9E39-30810095E7C1}" presName="vert1" presStyleCnt="0"/>
      <dgm:spPr/>
    </dgm:pt>
    <dgm:pt modelId="{210E3885-DC9D-B840-9CEE-081832D5CBC6}" type="pres">
      <dgm:prSet presAssocID="{65CD5DEB-2F0F-407E-B880-AEFDA188B7F5}" presName="thickLine" presStyleLbl="alignNode1" presStyleIdx="1" presStyleCnt="3"/>
      <dgm:spPr/>
    </dgm:pt>
    <dgm:pt modelId="{77289279-1E83-A14D-A932-2E8C738F36FA}" type="pres">
      <dgm:prSet presAssocID="{65CD5DEB-2F0F-407E-B880-AEFDA188B7F5}" presName="horz1" presStyleCnt="0"/>
      <dgm:spPr/>
    </dgm:pt>
    <dgm:pt modelId="{C2271F6A-E527-6D48-949B-79CD0741929B}" type="pres">
      <dgm:prSet presAssocID="{65CD5DEB-2F0F-407E-B880-AEFDA188B7F5}" presName="tx1" presStyleLbl="revTx" presStyleIdx="1" presStyleCnt="3"/>
      <dgm:spPr/>
    </dgm:pt>
    <dgm:pt modelId="{379603A1-C285-FD42-BB72-282500303B86}" type="pres">
      <dgm:prSet presAssocID="{65CD5DEB-2F0F-407E-B880-AEFDA188B7F5}" presName="vert1" presStyleCnt="0"/>
      <dgm:spPr/>
    </dgm:pt>
    <dgm:pt modelId="{6A7AF097-99AB-8449-96B4-A2AA370A0A1A}" type="pres">
      <dgm:prSet presAssocID="{B8988A9B-B978-4744-8573-4E3BDE2F7773}" presName="thickLine" presStyleLbl="alignNode1" presStyleIdx="2" presStyleCnt="3"/>
      <dgm:spPr/>
    </dgm:pt>
    <dgm:pt modelId="{33E39F91-AF7B-5A4E-98B4-EEF6291BB896}" type="pres">
      <dgm:prSet presAssocID="{B8988A9B-B978-4744-8573-4E3BDE2F7773}" presName="horz1" presStyleCnt="0"/>
      <dgm:spPr/>
    </dgm:pt>
    <dgm:pt modelId="{E900EA0D-4540-B846-9969-F78A3E47DA05}" type="pres">
      <dgm:prSet presAssocID="{B8988A9B-B978-4744-8573-4E3BDE2F7773}" presName="tx1" presStyleLbl="revTx" presStyleIdx="2" presStyleCnt="3"/>
      <dgm:spPr/>
    </dgm:pt>
    <dgm:pt modelId="{262C3DEB-1AB6-4B49-8CD5-0A696FB692C6}" type="pres">
      <dgm:prSet presAssocID="{B8988A9B-B978-4744-8573-4E3BDE2F7773}" presName="vert1" presStyleCnt="0"/>
      <dgm:spPr/>
    </dgm:pt>
  </dgm:ptLst>
  <dgm:cxnLst>
    <dgm:cxn modelId="{738D583A-A806-453E-8584-D501D6EE4ECC}" srcId="{B4495F76-A97E-4FCD-855E-E1BA13093A17}" destId="{E06E5A21-51E8-4FF3-9E39-30810095E7C1}" srcOrd="0" destOrd="0" parTransId="{BD18C5F8-A3FB-4A41-B169-4B881D826F20}" sibTransId="{09AD2D27-73E6-4304-A7CB-0835774F3443}"/>
    <dgm:cxn modelId="{F7F7CA47-1ECB-174E-8800-D8806864B8AA}" type="presOf" srcId="{B8988A9B-B978-4744-8573-4E3BDE2F7773}" destId="{E900EA0D-4540-B846-9969-F78A3E47DA05}" srcOrd="0" destOrd="0" presId="urn:microsoft.com/office/officeart/2008/layout/LinedList"/>
    <dgm:cxn modelId="{3D6C5A4F-C80A-C248-A12F-2BF8912F6A0D}" type="presOf" srcId="{E06E5A21-51E8-4FF3-9E39-30810095E7C1}" destId="{DAF25CCC-4813-8E4A-BC2F-229A4EA59B3F}" srcOrd="0" destOrd="0" presId="urn:microsoft.com/office/officeart/2008/layout/LinedList"/>
    <dgm:cxn modelId="{747DA291-9E75-4170-BF81-8F052EA3608E}" srcId="{B4495F76-A97E-4FCD-855E-E1BA13093A17}" destId="{65CD5DEB-2F0F-407E-B880-AEFDA188B7F5}" srcOrd="1" destOrd="0" parTransId="{33CB2631-02DF-4DF6-B56B-A47186D87874}" sibTransId="{A710E3E0-9093-421D-B9EF-916DC7980321}"/>
    <dgm:cxn modelId="{DD340AB7-CB12-6143-80DC-D0F3BAD5115B}" type="presOf" srcId="{65CD5DEB-2F0F-407E-B880-AEFDA188B7F5}" destId="{C2271F6A-E527-6D48-949B-79CD0741929B}" srcOrd="0" destOrd="0" presId="urn:microsoft.com/office/officeart/2008/layout/LinedList"/>
    <dgm:cxn modelId="{9B0EECD8-279B-4D29-9933-9DE318541874}" srcId="{B4495F76-A97E-4FCD-855E-E1BA13093A17}" destId="{B8988A9B-B978-4744-8573-4E3BDE2F7773}" srcOrd="2" destOrd="0" parTransId="{E5C6D998-D4A9-4926-AD8F-876D064E695F}" sibTransId="{0EE0FDC4-8120-44D9-878C-DC5A317872CB}"/>
    <dgm:cxn modelId="{4A191CE1-956E-5A42-AB5D-E484A6F3C929}" type="presOf" srcId="{B4495F76-A97E-4FCD-855E-E1BA13093A17}" destId="{E530F721-1195-C34B-9188-F3C220F55247}" srcOrd="0" destOrd="0" presId="urn:microsoft.com/office/officeart/2008/layout/LinedList"/>
    <dgm:cxn modelId="{B7E3DC2B-3781-2546-8800-533B171ED3CB}" type="presParOf" srcId="{E530F721-1195-C34B-9188-F3C220F55247}" destId="{12608E2A-D9A4-194F-B9EE-8EF7E425B635}" srcOrd="0" destOrd="0" presId="urn:microsoft.com/office/officeart/2008/layout/LinedList"/>
    <dgm:cxn modelId="{0DE5E662-0565-2944-83DC-AD4BD25F90E2}" type="presParOf" srcId="{E530F721-1195-C34B-9188-F3C220F55247}" destId="{CE77DB1A-C14C-794B-83D3-42825262AE9B}" srcOrd="1" destOrd="0" presId="urn:microsoft.com/office/officeart/2008/layout/LinedList"/>
    <dgm:cxn modelId="{4369F714-265D-C94D-BA85-93EF9FEBC8FE}" type="presParOf" srcId="{CE77DB1A-C14C-794B-83D3-42825262AE9B}" destId="{DAF25CCC-4813-8E4A-BC2F-229A4EA59B3F}" srcOrd="0" destOrd="0" presId="urn:microsoft.com/office/officeart/2008/layout/LinedList"/>
    <dgm:cxn modelId="{1379BC32-B8BB-1947-B165-D7D0A5FCB584}" type="presParOf" srcId="{CE77DB1A-C14C-794B-83D3-42825262AE9B}" destId="{7BB7F775-933D-7E4D-8E47-52D7FE2C43CD}" srcOrd="1" destOrd="0" presId="urn:microsoft.com/office/officeart/2008/layout/LinedList"/>
    <dgm:cxn modelId="{4E69CF5D-ECAF-C24B-B79E-ADC1A87BB257}" type="presParOf" srcId="{E530F721-1195-C34B-9188-F3C220F55247}" destId="{210E3885-DC9D-B840-9CEE-081832D5CBC6}" srcOrd="2" destOrd="0" presId="urn:microsoft.com/office/officeart/2008/layout/LinedList"/>
    <dgm:cxn modelId="{A72CC235-8706-6544-92FD-B96C0AC40A74}" type="presParOf" srcId="{E530F721-1195-C34B-9188-F3C220F55247}" destId="{77289279-1E83-A14D-A932-2E8C738F36FA}" srcOrd="3" destOrd="0" presId="urn:microsoft.com/office/officeart/2008/layout/LinedList"/>
    <dgm:cxn modelId="{2A550652-AB7E-7147-9CFF-16BA2727E2B1}" type="presParOf" srcId="{77289279-1E83-A14D-A932-2E8C738F36FA}" destId="{C2271F6A-E527-6D48-949B-79CD0741929B}" srcOrd="0" destOrd="0" presId="urn:microsoft.com/office/officeart/2008/layout/LinedList"/>
    <dgm:cxn modelId="{B4634F02-44B1-354C-848C-13C7388F7D9E}" type="presParOf" srcId="{77289279-1E83-A14D-A932-2E8C738F36FA}" destId="{379603A1-C285-FD42-BB72-282500303B86}" srcOrd="1" destOrd="0" presId="urn:microsoft.com/office/officeart/2008/layout/LinedList"/>
    <dgm:cxn modelId="{71AE550F-ED1C-1E42-B7B2-3EEC95AB63CB}" type="presParOf" srcId="{E530F721-1195-C34B-9188-F3C220F55247}" destId="{6A7AF097-99AB-8449-96B4-A2AA370A0A1A}" srcOrd="4" destOrd="0" presId="urn:microsoft.com/office/officeart/2008/layout/LinedList"/>
    <dgm:cxn modelId="{7595FBDE-77D0-9F48-85AD-57D99A260FC0}" type="presParOf" srcId="{E530F721-1195-C34B-9188-F3C220F55247}" destId="{33E39F91-AF7B-5A4E-98B4-EEF6291BB896}" srcOrd="5" destOrd="0" presId="urn:microsoft.com/office/officeart/2008/layout/LinedList"/>
    <dgm:cxn modelId="{779D92D3-FE15-AA4B-A5CE-FA952A5E0D0F}" type="presParOf" srcId="{33E39F91-AF7B-5A4E-98B4-EEF6291BB896}" destId="{E900EA0D-4540-B846-9969-F78A3E47DA05}" srcOrd="0" destOrd="0" presId="urn:microsoft.com/office/officeart/2008/layout/LinedList"/>
    <dgm:cxn modelId="{F2BC1E04-F097-1E4D-95C7-7F895EF8534A}" type="presParOf" srcId="{33E39F91-AF7B-5A4E-98B4-EEF6291BB896}" destId="{262C3DEB-1AB6-4B49-8CD5-0A696FB692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F7A9DB2-0589-4061-BA75-51C058F790E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027346-1CD2-46C4-BC10-F06279D41A71}">
      <dgm:prSet/>
      <dgm:spPr/>
      <dgm:t>
        <a:bodyPr/>
        <a:lstStyle/>
        <a:p>
          <a:r>
            <a:rPr lang="en-US"/>
            <a:t>Focus groups</a:t>
          </a:r>
        </a:p>
      </dgm:t>
    </dgm:pt>
    <dgm:pt modelId="{1FFD9A88-49AB-49D2-A4F5-3B7F49E739A8}" type="parTrans" cxnId="{676C89D2-59AB-4BB9-983C-D87FC4971FA8}">
      <dgm:prSet/>
      <dgm:spPr/>
      <dgm:t>
        <a:bodyPr/>
        <a:lstStyle/>
        <a:p>
          <a:endParaRPr lang="en-US"/>
        </a:p>
      </dgm:t>
    </dgm:pt>
    <dgm:pt modelId="{C793B283-9F62-49E1-8C0F-D24560EA8CD6}" type="sibTrans" cxnId="{676C89D2-59AB-4BB9-983C-D87FC4971FA8}">
      <dgm:prSet/>
      <dgm:spPr/>
      <dgm:t>
        <a:bodyPr/>
        <a:lstStyle/>
        <a:p>
          <a:endParaRPr lang="en-US"/>
        </a:p>
      </dgm:t>
    </dgm:pt>
    <dgm:pt modelId="{C0B0A623-8971-4E95-8335-FAEE24C7041F}">
      <dgm:prSet/>
      <dgm:spPr/>
      <dgm:t>
        <a:bodyPr/>
        <a:lstStyle/>
        <a:p>
          <a:r>
            <a:rPr lang="en-US"/>
            <a:t>Citizen surveys</a:t>
          </a:r>
        </a:p>
      </dgm:t>
    </dgm:pt>
    <dgm:pt modelId="{031CD63B-73F8-4BC1-8092-55639317641A}" type="parTrans" cxnId="{C86317D0-2197-43C2-BF9E-7F238CF3AA79}">
      <dgm:prSet/>
      <dgm:spPr/>
      <dgm:t>
        <a:bodyPr/>
        <a:lstStyle/>
        <a:p>
          <a:endParaRPr lang="en-US"/>
        </a:p>
      </dgm:t>
    </dgm:pt>
    <dgm:pt modelId="{75B485A1-2F79-489E-8B5A-59AB3968AF9F}" type="sibTrans" cxnId="{C86317D0-2197-43C2-BF9E-7F238CF3AA79}">
      <dgm:prSet/>
      <dgm:spPr/>
      <dgm:t>
        <a:bodyPr/>
        <a:lstStyle/>
        <a:p>
          <a:endParaRPr lang="en-US"/>
        </a:p>
      </dgm:t>
    </dgm:pt>
    <dgm:pt modelId="{50E888BA-73D6-4A57-8F48-A007E235AD6E}">
      <dgm:prSet/>
      <dgm:spPr/>
      <dgm:t>
        <a:bodyPr/>
        <a:lstStyle/>
        <a:p>
          <a:r>
            <a:rPr lang="en-US"/>
            <a:t>Nonprofit organizations as vehicles for participation</a:t>
          </a:r>
        </a:p>
      </dgm:t>
    </dgm:pt>
    <dgm:pt modelId="{BEB77F30-6043-481B-B6AE-40C1C3E784D3}" type="parTrans" cxnId="{E58C8D7A-234B-4461-BCDF-3F3C5D8A2FB6}">
      <dgm:prSet/>
      <dgm:spPr/>
      <dgm:t>
        <a:bodyPr/>
        <a:lstStyle/>
        <a:p>
          <a:endParaRPr lang="en-US"/>
        </a:p>
      </dgm:t>
    </dgm:pt>
    <dgm:pt modelId="{8F68EA7C-8045-4A5E-82AF-DCAB1B9FDCB3}" type="sibTrans" cxnId="{E58C8D7A-234B-4461-BCDF-3F3C5D8A2FB6}">
      <dgm:prSet/>
      <dgm:spPr/>
      <dgm:t>
        <a:bodyPr/>
        <a:lstStyle/>
        <a:p>
          <a:endParaRPr lang="en-US"/>
        </a:p>
      </dgm:t>
    </dgm:pt>
    <dgm:pt modelId="{DAE543D2-DAAA-41B1-8185-566F08BAD286}">
      <dgm:prSet/>
      <dgm:spPr/>
      <dgm:t>
        <a:bodyPr/>
        <a:lstStyle/>
        <a:p>
          <a:r>
            <a:rPr lang="en-US"/>
            <a:t>Social media</a:t>
          </a:r>
        </a:p>
      </dgm:t>
    </dgm:pt>
    <dgm:pt modelId="{E0A5D94E-A1B0-4D7B-8521-9F820601721C}" type="parTrans" cxnId="{67826090-5131-4C43-A616-C67A90B5EC99}">
      <dgm:prSet/>
      <dgm:spPr/>
      <dgm:t>
        <a:bodyPr/>
        <a:lstStyle/>
        <a:p>
          <a:endParaRPr lang="en-US"/>
        </a:p>
      </dgm:t>
    </dgm:pt>
    <dgm:pt modelId="{0349E262-49ED-4354-A245-53D01800458F}" type="sibTrans" cxnId="{67826090-5131-4C43-A616-C67A90B5EC99}">
      <dgm:prSet/>
      <dgm:spPr/>
      <dgm:t>
        <a:bodyPr/>
        <a:lstStyle/>
        <a:p>
          <a:endParaRPr lang="en-US"/>
        </a:p>
      </dgm:t>
    </dgm:pt>
    <dgm:pt modelId="{DB410454-A928-3547-B050-82A81F419A72}" type="pres">
      <dgm:prSet presAssocID="{6F7A9DB2-0589-4061-BA75-51C058F790ED}" presName="diagram" presStyleCnt="0">
        <dgm:presLayoutVars>
          <dgm:dir/>
          <dgm:resizeHandles val="exact"/>
        </dgm:presLayoutVars>
      </dgm:prSet>
      <dgm:spPr/>
    </dgm:pt>
    <dgm:pt modelId="{6C00A775-6FF5-3C43-B248-1D03E9F8A7DB}" type="pres">
      <dgm:prSet presAssocID="{21027346-1CD2-46C4-BC10-F06279D41A71}" presName="node" presStyleLbl="node1" presStyleIdx="0" presStyleCnt="4">
        <dgm:presLayoutVars>
          <dgm:bulletEnabled val="1"/>
        </dgm:presLayoutVars>
      </dgm:prSet>
      <dgm:spPr/>
    </dgm:pt>
    <dgm:pt modelId="{45EF4FD1-7724-9045-84C2-F05675FDC907}" type="pres">
      <dgm:prSet presAssocID="{C793B283-9F62-49E1-8C0F-D24560EA8CD6}" presName="sibTrans" presStyleCnt="0"/>
      <dgm:spPr/>
    </dgm:pt>
    <dgm:pt modelId="{BA2BDEAE-1462-CC4C-BF78-D712618A4C34}" type="pres">
      <dgm:prSet presAssocID="{C0B0A623-8971-4E95-8335-FAEE24C7041F}" presName="node" presStyleLbl="node1" presStyleIdx="1" presStyleCnt="4">
        <dgm:presLayoutVars>
          <dgm:bulletEnabled val="1"/>
        </dgm:presLayoutVars>
      </dgm:prSet>
      <dgm:spPr/>
    </dgm:pt>
    <dgm:pt modelId="{40CC2F0D-7D72-2F4E-BF27-357164C0401E}" type="pres">
      <dgm:prSet presAssocID="{75B485A1-2F79-489E-8B5A-59AB3968AF9F}" presName="sibTrans" presStyleCnt="0"/>
      <dgm:spPr/>
    </dgm:pt>
    <dgm:pt modelId="{9F2BD3D8-B28E-BF41-8179-5719AEFD6D4A}" type="pres">
      <dgm:prSet presAssocID="{50E888BA-73D6-4A57-8F48-A007E235AD6E}" presName="node" presStyleLbl="node1" presStyleIdx="2" presStyleCnt="4">
        <dgm:presLayoutVars>
          <dgm:bulletEnabled val="1"/>
        </dgm:presLayoutVars>
      </dgm:prSet>
      <dgm:spPr/>
    </dgm:pt>
    <dgm:pt modelId="{D5F5C19C-63E3-C04F-B5DB-1507BF82FD13}" type="pres">
      <dgm:prSet presAssocID="{8F68EA7C-8045-4A5E-82AF-DCAB1B9FDCB3}" presName="sibTrans" presStyleCnt="0"/>
      <dgm:spPr/>
    </dgm:pt>
    <dgm:pt modelId="{08342FD7-B6AE-AC4B-B34E-5A1397BC80E2}" type="pres">
      <dgm:prSet presAssocID="{DAE543D2-DAAA-41B1-8185-566F08BAD286}" presName="node" presStyleLbl="node1" presStyleIdx="3" presStyleCnt="4">
        <dgm:presLayoutVars>
          <dgm:bulletEnabled val="1"/>
        </dgm:presLayoutVars>
      </dgm:prSet>
      <dgm:spPr/>
    </dgm:pt>
  </dgm:ptLst>
  <dgm:cxnLst>
    <dgm:cxn modelId="{546F7312-958E-594D-9360-5D0E38A18AA5}" type="presOf" srcId="{6F7A9DB2-0589-4061-BA75-51C058F790ED}" destId="{DB410454-A928-3547-B050-82A81F419A72}" srcOrd="0" destOrd="0" presId="urn:microsoft.com/office/officeart/2005/8/layout/default"/>
    <dgm:cxn modelId="{FEEFA01B-3783-794C-AFD6-A868304CF422}" type="presOf" srcId="{50E888BA-73D6-4A57-8F48-A007E235AD6E}" destId="{9F2BD3D8-B28E-BF41-8179-5719AEFD6D4A}" srcOrd="0" destOrd="0" presId="urn:microsoft.com/office/officeart/2005/8/layout/default"/>
    <dgm:cxn modelId="{418F1E67-BA14-644D-9DA1-4D0A4CFCF00E}" type="presOf" srcId="{21027346-1CD2-46C4-BC10-F06279D41A71}" destId="{6C00A775-6FF5-3C43-B248-1D03E9F8A7DB}" srcOrd="0" destOrd="0" presId="urn:microsoft.com/office/officeart/2005/8/layout/default"/>
    <dgm:cxn modelId="{E58C8D7A-234B-4461-BCDF-3F3C5D8A2FB6}" srcId="{6F7A9DB2-0589-4061-BA75-51C058F790ED}" destId="{50E888BA-73D6-4A57-8F48-A007E235AD6E}" srcOrd="2" destOrd="0" parTransId="{BEB77F30-6043-481B-B6AE-40C1C3E784D3}" sibTransId="{8F68EA7C-8045-4A5E-82AF-DCAB1B9FDCB3}"/>
    <dgm:cxn modelId="{67826090-5131-4C43-A616-C67A90B5EC99}" srcId="{6F7A9DB2-0589-4061-BA75-51C058F790ED}" destId="{DAE543D2-DAAA-41B1-8185-566F08BAD286}" srcOrd="3" destOrd="0" parTransId="{E0A5D94E-A1B0-4D7B-8521-9F820601721C}" sibTransId="{0349E262-49ED-4354-A245-53D01800458F}"/>
    <dgm:cxn modelId="{8FC16BA7-AEAE-A445-BD8D-3FE4C4413879}" type="presOf" srcId="{DAE543D2-DAAA-41B1-8185-566F08BAD286}" destId="{08342FD7-B6AE-AC4B-B34E-5A1397BC80E2}" srcOrd="0" destOrd="0" presId="urn:microsoft.com/office/officeart/2005/8/layout/default"/>
    <dgm:cxn modelId="{C86317D0-2197-43C2-BF9E-7F238CF3AA79}" srcId="{6F7A9DB2-0589-4061-BA75-51C058F790ED}" destId="{C0B0A623-8971-4E95-8335-FAEE24C7041F}" srcOrd="1" destOrd="0" parTransId="{031CD63B-73F8-4BC1-8092-55639317641A}" sibTransId="{75B485A1-2F79-489E-8B5A-59AB3968AF9F}"/>
    <dgm:cxn modelId="{676C89D2-59AB-4BB9-983C-D87FC4971FA8}" srcId="{6F7A9DB2-0589-4061-BA75-51C058F790ED}" destId="{21027346-1CD2-46C4-BC10-F06279D41A71}" srcOrd="0" destOrd="0" parTransId="{1FFD9A88-49AB-49D2-A4F5-3B7F49E739A8}" sibTransId="{C793B283-9F62-49E1-8C0F-D24560EA8CD6}"/>
    <dgm:cxn modelId="{6AC329FC-E089-5F45-A228-5CBAE9B837FF}" type="presOf" srcId="{C0B0A623-8971-4E95-8335-FAEE24C7041F}" destId="{BA2BDEAE-1462-CC4C-BF78-D712618A4C34}" srcOrd="0" destOrd="0" presId="urn:microsoft.com/office/officeart/2005/8/layout/default"/>
    <dgm:cxn modelId="{1543AB60-E62F-C040-9D8F-8831105F4BEE}" type="presParOf" srcId="{DB410454-A928-3547-B050-82A81F419A72}" destId="{6C00A775-6FF5-3C43-B248-1D03E9F8A7DB}" srcOrd="0" destOrd="0" presId="urn:microsoft.com/office/officeart/2005/8/layout/default"/>
    <dgm:cxn modelId="{2B6260C5-E7B4-6B45-A154-383A54AC5753}" type="presParOf" srcId="{DB410454-A928-3547-B050-82A81F419A72}" destId="{45EF4FD1-7724-9045-84C2-F05675FDC907}" srcOrd="1" destOrd="0" presId="urn:microsoft.com/office/officeart/2005/8/layout/default"/>
    <dgm:cxn modelId="{1D38BE42-A7A8-4845-AA59-FA910B084F1A}" type="presParOf" srcId="{DB410454-A928-3547-B050-82A81F419A72}" destId="{BA2BDEAE-1462-CC4C-BF78-D712618A4C34}" srcOrd="2" destOrd="0" presId="urn:microsoft.com/office/officeart/2005/8/layout/default"/>
    <dgm:cxn modelId="{DFA4AB7F-09AC-D449-B1C9-50692BDCAEDC}" type="presParOf" srcId="{DB410454-A928-3547-B050-82A81F419A72}" destId="{40CC2F0D-7D72-2F4E-BF27-357164C0401E}" srcOrd="3" destOrd="0" presId="urn:microsoft.com/office/officeart/2005/8/layout/default"/>
    <dgm:cxn modelId="{79A7C280-A684-3946-B12C-0F38A1D59CB7}" type="presParOf" srcId="{DB410454-A928-3547-B050-82A81F419A72}" destId="{9F2BD3D8-B28E-BF41-8179-5719AEFD6D4A}" srcOrd="4" destOrd="0" presId="urn:microsoft.com/office/officeart/2005/8/layout/default"/>
    <dgm:cxn modelId="{EDB88A45-4D43-6E44-A1BA-EAEB81B86D57}" type="presParOf" srcId="{DB410454-A928-3547-B050-82A81F419A72}" destId="{D5F5C19C-63E3-C04F-B5DB-1507BF82FD13}" srcOrd="5" destOrd="0" presId="urn:microsoft.com/office/officeart/2005/8/layout/default"/>
    <dgm:cxn modelId="{A18600B8-E134-6B4C-A748-D9075EA35AC5}" type="presParOf" srcId="{DB410454-A928-3547-B050-82A81F419A72}" destId="{08342FD7-B6AE-AC4B-B34E-5A1397BC80E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35181D-0C6C-4895-BAA7-F70F9EE0F246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1C9C40B-B8EE-4B77-B317-CFE4DAA2FB64}">
      <dgm:prSet/>
      <dgm:spPr/>
      <dgm:t>
        <a:bodyPr/>
        <a:lstStyle/>
        <a:p>
          <a:r>
            <a:rPr lang="en-US"/>
            <a:t>A democracy relies on its citizens and administration to provide services.</a:t>
          </a:r>
        </a:p>
      </dgm:t>
    </dgm:pt>
    <dgm:pt modelId="{7A7F6BB8-EADA-44A9-9EAE-C631DE0B6AE4}" type="parTrans" cxnId="{F4908527-49A7-447E-A93A-C35E99B38B8C}">
      <dgm:prSet/>
      <dgm:spPr/>
      <dgm:t>
        <a:bodyPr/>
        <a:lstStyle/>
        <a:p>
          <a:endParaRPr lang="en-US"/>
        </a:p>
      </dgm:t>
    </dgm:pt>
    <dgm:pt modelId="{1F775F74-513A-4E93-B1B2-CEB8F2254687}" type="sibTrans" cxnId="{F4908527-49A7-447E-A93A-C35E99B38B8C}">
      <dgm:prSet/>
      <dgm:spPr/>
      <dgm:t>
        <a:bodyPr/>
        <a:lstStyle/>
        <a:p>
          <a:endParaRPr lang="en-US"/>
        </a:p>
      </dgm:t>
    </dgm:pt>
    <dgm:pt modelId="{9CA55BE7-70BE-415E-88BD-AD0154FF2C34}">
      <dgm:prSet/>
      <dgm:spPr/>
      <dgm:t>
        <a:bodyPr/>
        <a:lstStyle/>
        <a:p>
          <a:r>
            <a:rPr lang="en-US"/>
            <a:t>Working together, government and the public join to build stronger communities and solve problems.</a:t>
          </a:r>
        </a:p>
      </dgm:t>
    </dgm:pt>
    <dgm:pt modelId="{70AD5E75-F4F2-49CE-AC78-6DECD6EF7065}" type="parTrans" cxnId="{F6673185-FDD3-484A-BD49-D730DC1D11D6}">
      <dgm:prSet/>
      <dgm:spPr/>
      <dgm:t>
        <a:bodyPr/>
        <a:lstStyle/>
        <a:p>
          <a:endParaRPr lang="en-US"/>
        </a:p>
      </dgm:t>
    </dgm:pt>
    <dgm:pt modelId="{17605FF7-127A-4801-805A-8FF2504AB552}" type="sibTrans" cxnId="{F6673185-FDD3-484A-BD49-D730DC1D11D6}">
      <dgm:prSet/>
      <dgm:spPr/>
      <dgm:t>
        <a:bodyPr/>
        <a:lstStyle/>
        <a:p>
          <a:endParaRPr lang="en-US"/>
        </a:p>
      </dgm:t>
    </dgm:pt>
    <dgm:pt modelId="{0EBB675C-81F8-496F-8DD4-B76ACFF21D67}">
      <dgm:prSet/>
      <dgm:spPr/>
      <dgm:t>
        <a:bodyPr/>
        <a:lstStyle/>
        <a:p>
          <a:r>
            <a:rPr lang="en-US"/>
            <a:t>Cynicism creates problems of mistrust between the public and the government.</a:t>
          </a:r>
        </a:p>
      </dgm:t>
    </dgm:pt>
    <dgm:pt modelId="{773EF5CB-F69D-4B83-8084-30AF038FD4FB}" type="parTrans" cxnId="{7EDA6E26-64F4-4194-9E33-58C44ADF4497}">
      <dgm:prSet/>
      <dgm:spPr/>
      <dgm:t>
        <a:bodyPr/>
        <a:lstStyle/>
        <a:p>
          <a:endParaRPr lang="en-US"/>
        </a:p>
      </dgm:t>
    </dgm:pt>
    <dgm:pt modelId="{01E1DA2F-3239-46B3-A4B8-722AA3A5D8D6}" type="sibTrans" cxnId="{7EDA6E26-64F4-4194-9E33-58C44ADF4497}">
      <dgm:prSet/>
      <dgm:spPr/>
      <dgm:t>
        <a:bodyPr/>
        <a:lstStyle/>
        <a:p>
          <a:endParaRPr lang="en-US"/>
        </a:p>
      </dgm:t>
    </dgm:pt>
    <dgm:pt modelId="{8042D497-0090-4A45-BDD6-A512AF591C19}">
      <dgm:prSet/>
      <dgm:spPr/>
      <dgm:t>
        <a:bodyPr/>
        <a:lstStyle/>
        <a:p>
          <a:r>
            <a:rPr lang="en-US"/>
            <a:t>Sustainable collective action takes work to develop and requires robust administrative infrastructure. </a:t>
          </a:r>
        </a:p>
      </dgm:t>
    </dgm:pt>
    <dgm:pt modelId="{A88B2428-9B25-43CE-813A-05AEB6D4AEEB}" type="parTrans" cxnId="{1A91313D-8667-4E28-9E4C-10D763D4B808}">
      <dgm:prSet/>
      <dgm:spPr/>
      <dgm:t>
        <a:bodyPr/>
        <a:lstStyle/>
        <a:p>
          <a:endParaRPr lang="en-US"/>
        </a:p>
      </dgm:t>
    </dgm:pt>
    <dgm:pt modelId="{785FF621-1F5A-4782-A1BD-8446737DDB58}" type="sibTrans" cxnId="{1A91313D-8667-4E28-9E4C-10D763D4B808}">
      <dgm:prSet/>
      <dgm:spPr/>
      <dgm:t>
        <a:bodyPr/>
        <a:lstStyle/>
        <a:p>
          <a:endParaRPr lang="en-US"/>
        </a:p>
      </dgm:t>
    </dgm:pt>
    <dgm:pt modelId="{C855E44B-EB21-494B-9DE3-4CAADEF5B7D8}" type="pres">
      <dgm:prSet presAssocID="{8C35181D-0C6C-4895-BAA7-F70F9EE0F246}" presName="vert0" presStyleCnt="0">
        <dgm:presLayoutVars>
          <dgm:dir/>
          <dgm:animOne val="branch"/>
          <dgm:animLvl val="lvl"/>
        </dgm:presLayoutVars>
      </dgm:prSet>
      <dgm:spPr/>
    </dgm:pt>
    <dgm:pt modelId="{B59520A7-4B2A-DA4D-9D5D-4E32EBAB89D2}" type="pres">
      <dgm:prSet presAssocID="{21C9C40B-B8EE-4B77-B317-CFE4DAA2FB64}" presName="thickLine" presStyleLbl="alignNode1" presStyleIdx="0" presStyleCnt="4"/>
      <dgm:spPr/>
    </dgm:pt>
    <dgm:pt modelId="{2F19BE09-28EE-4F4F-9EE2-F137DAC1A67C}" type="pres">
      <dgm:prSet presAssocID="{21C9C40B-B8EE-4B77-B317-CFE4DAA2FB64}" presName="horz1" presStyleCnt="0"/>
      <dgm:spPr/>
    </dgm:pt>
    <dgm:pt modelId="{7740C99E-74EC-D14F-A8CD-DAA719B97AA4}" type="pres">
      <dgm:prSet presAssocID="{21C9C40B-B8EE-4B77-B317-CFE4DAA2FB64}" presName="tx1" presStyleLbl="revTx" presStyleIdx="0" presStyleCnt="4"/>
      <dgm:spPr/>
    </dgm:pt>
    <dgm:pt modelId="{74129D97-A63C-4D40-9CDF-DF26E0CB8E7B}" type="pres">
      <dgm:prSet presAssocID="{21C9C40B-B8EE-4B77-B317-CFE4DAA2FB64}" presName="vert1" presStyleCnt="0"/>
      <dgm:spPr/>
    </dgm:pt>
    <dgm:pt modelId="{ACE8753B-5404-4D48-9960-3C12C635874F}" type="pres">
      <dgm:prSet presAssocID="{9CA55BE7-70BE-415E-88BD-AD0154FF2C34}" presName="thickLine" presStyleLbl="alignNode1" presStyleIdx="1" presStyleCnt="4"/>
      <dgm:spPr/>
    </dgm:pt>
    <dgm:pt modelId="{B12ED89B-A049-7D4C-98F4-B0EEB421C967}" type="pres">
      <dgm:prSet presAssocID="{9CA55BE7-70BE-415E-88BD-AD0154FF2C34}" presName="horz1" presStyleCnt="0"/>
      <dgm:spPr/>
    </dgm:pt>
    <dgm:pt modelId="{50937D0E-D994-7F4B-BBB5-424A2820C444}" type="pres">
      <dgm:prSet presAssocID="{9CA55BE7-70BE-415E-88BD-AD0154FF2C34}" presName="tx1" presStyleLbl="revTx" presStyleIdx="1" presStyleCnt="4"/>
      <dgm:spPr/>
    </dgm:pt>
    <dgm:pt modelId="{602AE99A-302E-2D41-AE70-3853EC3DB2D1}" type="pres">
      <dgm:prSet presAssocID="{9CA55BE7-70BE-415E-88BD-AD0154FF2C34}" presName="vert1" presStyleCnt="0"/>
      <dgm:spPr/>
    </dgm:pt>
    <dgm:pt modelId="{56C03CE0-B3EE-3142-B0CD-2522BE29F98D}" type="pres">
      <dgm:prSet presAssocID="{0EBB675C-81F8-496F-8DD4-B76ACFF21D67}" presName="thickLine" presStyleLbl="alignNode1" presStyleIdx="2" presStyleCnt="4"/>
      <dgm:spPr/>
    </dgm:pt>
    <dgm:pt modelId="{EA796D47-3DD2-FE47-844C-6B6C3A7A1F62}" type="pres">
      <dgm:prSet presAssocID="{0EBB675C-81F8-496F-8DD4-B76ACFF21D67}" presName="horz1" presStyleCnt="0"/>
      <dgm:spPr/>
    </dgm:pt>
    <dgm:pt modelId="{8C25DEC8-A309-C74A-A27B-47E603ED28A7}" type="pres">
      <dgm:prSet presAssocID="{0EBB675C-81F8-496F-8DD4-B76ACFF21D67}" presName="tx1" presStyleLbl="revTx" presStyleIdx="2" presStyleCnt="4"/>
      <dgm:spPr/>
    </dgm:pt>
    <dgm:pt modelId="{049CFB05-C1CD-A24F-A86F-705B616115F5}" type="pres">
      <dgm:prSet presAssocID="{0EBB675C-81F8-496F-8DD4-B76ACFF21D67}" presName="vert1" presStyleCnt="0"/>
      <dgm:spPr/>
    </dgm:pt>
    <dgm:pt modelId="{97B1122D-9E24-554A-90F8-804E261B134C}" type="pres">
      <dgm:prSet presAssocID="{8042D497-0090-4A45-BDD6-A512AF591C19}" presName="thickLine" presStyleLbl="alignNode1" presStyleIdx="3" presStyleCnt="4"/>
      <dgm:spPr/>
    </dgm:pt>
    <dgm:pt modelId="{603C4E06-A3EB-E24A-9B60-DFEA3961DEDA}" type="pres">
      <dgm:prSet presAssocID="{8042D497-0090-4A45-BDD6-A512AF591C19}" presName="horz1" presStyleCnt="0"/>
      <dgm:spPr/>
    </dgm:pt>
    <dgm:pt modelId="{86463511-3DDF-C04D-8A75-77701F5E70D5}" type="pres">
      <dgm:prSet presAssocID="{8042D497-0090-4A45-BDD6-A512AF591C19}" presName="tx1" presStyleLbl="revTx" presStyleIdx="3" presStyleCnt="4"/>
      <dgm:spPr/>
    </dgm:pt>
    <dgm:pt modelId="{90B29D41-FE20-7241-9FB6-355EDED85832}" type="pres">
      <dgm:prSet presAssocID="{8042D497-0090-4A45-BDD6-A512AF591C19}" presName="vert1" presStyleCnt="0"/>
      <dgm:spPr/>
    </dgm:pt>
  </dgm:ptLst>
  <dgm:cxnLst>
    <dgm:cxn modelId="{7EDA6E26-64F4-4194-9E33-58C44ADF4497}" srcId="{8C35181D-0C6C-4895-BAA7-F70F9EE0F246}" destId="{0EBB675C-81F8-496F-8DD4-B76ACFF21D67}" srcOrd="2" destOrd="0" parTransId="{773EF5CB-F69D-4B83-8084-30AF038FD4FB}" sibTransId="{01E1DA2F-3239-46B3-A4B8-722AA3A5D8D6}"/>
    <dgm:cxn modelId="{F4908527-49A7-447E-A93A-C35E99B38B8C}" srcId="{8C35181D-0C6C-4895-BAA7-F70F9EE0F246}" destId="{21C9C40B-B8EE-4B77-B317-CFE4DAA2FB64}" srcOrd="0" destOrd="0" parTransId="{7A7F6BB8-EADA-44A9-9EAE-C631DE0B6AE4}" sibTransId="{1F775F74-513A-4E93-B1B2-CEB8F2254687}"/>
    <dgm:cxn modelId="{F3CD6235-BFC7-F249-ABCB-65DA82BC1A42}" type="presOf" srcId="{8042D497-0090-4A45-BDD6-A512AF591C19}" destId="{86463511-3DDF-C04D-8A75-77701F5E70D5}" srcOrd="0" destOrd="0" presId="urn:microsoft.com/office/officeart/2008/layout/LinedList"/>
    <dgm:cxn modelId="{BE18893B-6231-3F43-9D43-0F8D68D9B3BA}" type="presOf" srcId="{21C9C40B-B8EE-4B77-B317-CFE4DAA2FB64}" destId="{7740C99E-74EC-D14F-A8CD-DAA719B97AA4}" srcOrd="0" destOrd="0" presId="urn:microsoft.com/office/officeart/2008/layout/LinedList"/>
    <dgm:cxn modelId="{1A91313D-8667-4E28-9E4C-10D763D4B808}" srcId="{8C35181D-0C6C-4895-BAA7-F70F9EE0F246}" destId="{8042D497-0090-4A45-BDD6-A512AF591C19}" srcOrd="3" destOrd="0" parTransId="{A88B2428-9B25-43CE-813A-05AEB6D4AEEB}" sibTransId="{785FF621-1F5A-4782-A1BD-8446737DDB58}"/>
    <dgm:cxn modelId="{78BCDE56-C038-3045-838C-FE9468C587EC}" type="presOf" srcId="{9CA55BE7-70BE-415E-88BD-AD0154FF2C34}" destId="{50937D0E-D994-7F4B-BBB5-424A2820C444}" srcOrd="0" destOrd="0" presId="urn:microsoft.com/office/officeart/2008/layout/LinedList"/>
    <dgm:cxn modelId="{1138AA7E-AB3B-264D-A6B5-23CBAE5724C2}" type="presOf" srcId="{0EBB675C-81F8-496F-8DD4-B76ACFF21D67}" destId="{8C25DEC8-A309-C74A-A27B-47E603ED28A7}" srcOrd="0" destOrd="0" presId="urn:microsoft.com/office/officeart/2008/layout/LinedList"/>
    <dgm:cxn modelId="{F6673185-FDD3-484A-BD49-D730DC1D11D6}" srcId="{8C35181D-0C6C-4895-BAA7-F70F9EE0F246}" destId="{9CA55BE7-70BE-415E-88BD-AD0154FF2C34}" srcOrd="1" destOrd="0" parTransId="{70AD5E75-F4F2-49CE-AC78-6DECD6EF7065}" sibTransId="{17605FF7-127A-4801-805A-8FF2504AB552}"/>
    <dgm:cxn modelId="{9AA417D4-5887-9F43-8B5C-42A33951640E}" type="presOf" srcId="{8C35181D-0C6C-4895-BAA7-F70F9EE0F246}" destId="{C855E44B-EB21-494B-9DE3-4CAADEF5B7D8}" srcOrd="0" destOrd="0" presId="urn:microsoft.com/office/officeart/2008/layout/LinedList"/>
    <dgm:cxn modelId="{CDFFAC4C-A6FC-8446-AB6D-D7D37C24C6E4}" type="presParOf" srcId="{C855E44B-EB21-494B-9DE3-4CAADEF5B7D8}" destId="{B59520A7-4B2A-DA4D-9D5D-4E32EBAB89D2}" srcOrd="0" destOrd="0" presId="urn:microsoft.com/office/officeart/2008/layout/LinedList"/>
    <dgm:cxn modelId="{DC83E726-04AA-CB49-ACE3-6C481D6B929E}" type="presParOf" srcId="{C855E44B-EB21-494B-9DE3-4CAADEF5B7D8}" destId="{2F19BE09-28EE-4F4F-9EE2-F137DAC1A67C}" srcOrd="1" destOrd="0" presId="urn:microsoft.com/office/officeart/2008/layout/LinedList"/>
    <dgm:cxn modelId="{A43B8A80-8C23-0B43-8034-82197976A520}" type="presParOf" srcId="{2F19BE09-28EE-4F4F-9EE2-F137DAC1A67C}" destId="{7740C99E-74EC-D14F-A8CD-DAA719B97AA4}" srcOrd="0" destOrd="0" presId="urn:microsoft.com/office/officeart/2008/layout/LinedList"/>
    <dgm:cxn modelId="{097FA0A9-38D9-CD4B-9B33-60DF454AC914}" type="presParOf" srcId="{2F19BE09-28EE-4F4F-9EE2-F137DAC1A67C}" destId="{74129D97-A63C-4D40-9CDF-DF26E0CB8E7B}" srcOrd="1" destOrd="0" presId="urn:microsoft.com/office/officeart/2008/layout/LinedList"/>
    <dgm:cxn modelId="{541D8083-B7E5-6E44-B133-6676832EA38A}" type="presParOf" srcId="{C855E44B-EB21-494B-9DE3-4CAADEF5B7D8}" destId="{ACE8753B-5404-4D48-9960-3C12C635874F}" srcOrd="2" destOrd="0" presId="urn:microsoft.com/office/officeart/2008/layout/LinedList"/>
    <dgm:cxn modelId="{EADAFD3B-CFB2-4A43-9BD1-7664C4A3A52C}" type="presParOf" srcId="{C855E44B-EB21-494B-9DE3-4CAADEF5B7D8}" destId="{B12ED89B-A049-7D4C-98F4-B0EEB421C967}" srcOrd="3" destOrd="0" presId="urn:microsoft.com/office/officeart/2008/layout/LinedList"/>
    <dgm:cxn modelId="{E41C8B2D-302E-E04F-B539-6FDB0BE9A1CF}" type="presParOf" srcId="{B12ED89B-A049-7D4C-98F4-B0EEB421C967}" destId="{50937D0E-D994-7F4B-BBB5-424A2820C444}" srcOrd="0" destOrd="0" presId="urn:microsoft.com/office/officeart/2008/layout/LinedList"/>
    <dgm:cxn modelId="{5B8DD3EA-6ABA-6D43-9D27-EF926E9E4ADB}" type="presParOf" srcId="{B12ED89B-A049-7D4C-98F4-B0EEB421C967}" destId="{602AE99A-302E-2D41-AE70-3853EC3DB2D1}" srcOrd="1" destOrd="0" presId="urn:microsoft.com/office/officeart/2008/layout/LinedList"/>
    <dgm:cxn modelId="{647939C2-C8C3-FF49-89DA-3E6D0D9CB4F1}" type="presParOf" srcId="{C855E44B-EB21-494B-9DE3-4CAADEF5B7D8}" destId="{56C03CE0-B3EE-3142-B0CD-2522BE29F98D}" srcOrd="4" destOrd="0" presId="urn:microsoft.com/office/officeart/2008/layout/LinedList"/>
    <dgm:cxn modelId="{A56FE2B9-2209-8E4B-A0A8-390D3166E7C7}" type="presParOf" srcId="{C855E44B-EB21-494B-9DE3-4CAADEF5B7D8}" destId="{EA796D47-3DD2-FE47-844C-6B6C3A7A1F62}" srcOrd="5" destOrd="0" presId="urn:microsoft.com/office/officeart/2008/layout/LinedList"/>
    <dgm:cxn modelId="{78F2FBA2-8034-A74A-B0DA-7670D09E1314}" type="presParOf" srcId="{EA796D47-3DD2-FE47-844C-6B6C3A7A1F62}" destId="{8C25DEC8-A309-C74A-A27B-47E603ED28A7}" srcOrd="0" destOrd="0" presId="urn:microsoft.com/office/officeart/2008/layout/LinedList"/>
    <dgm:cxn modelId="{59D03E39-13CC-8140-B543-45F17EFADF0D}" type="presParOf" srcId="{EA796D47-3DD2-FE47-844C-6B6C3A7A1F62}" destId="{049CFB05-C1CD-A24F-A86F-705B616115F5}" srcOrd="1" destOrd="0" presId="urn:microsoft.com/office/officeart/2008/layout/LinedList"/>
    <dgm:cxn modelId="{FBDAC271-976D-6647-AD80-372F22CC38A0}" type="presParOf" srcId="{C855E44B-EB21-494B-9DE3-4CAADEF5B7D8}" destId="{97B1122D-9E24-554A-90F8-804E261B134C}" srcOrd="6" destOrd="0" presId="urn:microsoft.com/office/officeart/2008/layout/LinedList"/>
    <dgm:cxn modelId="{11086476-14E0-0640-95D0-69DC0A62CA1A}" type="presParOf" srcId="{C855E44B-EB21-494B-9DE3-4CAADEF5B7D8}" destId="{603C4E06-A3EB-E24A-9B60-DFEA3961DEDA}" srcOrd="7" destOrd="0" presId="urn:microsoft.com/office/officeart/2008/layout/LinedList"/>
    <dgm:cxn modelId="{F7276DED-7AE7-CD43-80B8-51851C6B9875}" type="presParOf" srcId="{603C4E06-A3EB-E24A-9B60-DFEA3961DEDA}" destId="{86463511-3DDF-C04D-8A75-77701F5E70D5}" srcOrd="0" destOrd="0" presId="urn:microsoft.com/office/officeart/2008/layout/LinedList"/>
    <dgm:cxn modelId="{F4193041-579F-C24E-BF8F-5C4DC73345F5}" type="presParOf" srcId="{603C4E06-A3EB-E24A-9B60-DFEA3961DEDA}" destId="{90B29D41-FE20-7241-9FB6-355EDED858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F312A-CE32-1B45-9B56-EBCA14DE6189}">
      <dsp:nvSpPr>
        <dsp:cNvPr id="0" name=""/>
        <dsp:cNvSpPr/>
      </dsp:nvSpPr>
      <dsp:spPr>
        <a:xfrm>
          <a:off x="0" y="52765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Why citizen engagement matters</a:t>
          </a:r>
        </a:p>
      </dsp:txBody>
      <dsp:txXfrm>
        <a:off x="42151" y="569802"/>
        <a:ext cx="6460897" cy="779158"/>
      </dsp:txXfrm>
    </dsp:sp>
    <dsp:sp modelId="{EE99D9C3-B182-6244-A3B8-FC92CED2CEDD}">
      <dsp:nvSpPr>
        <dsp:cNvPr id="0" name=""/>
        <dsp:cNvSpPr/>
      </dsp:nvSpPr>
      <dsp:spPr>
        <a:xfrm>
          <a:off x="0" y="149479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1036716"/>
                <a:satOff val="-5484"/>
                <a:lumOff val="-2091"/>
                <a:alphaOff val="0"/>
                <a:tint val="98000"/>
                <a:lumMod val="100000"/>
              </a:schemeClr>
            </a:gs>
            <a:gs pos="100000">
              <a:schemeClr val="accent2">
                <a:hueOff val="-1036716"/>
                <a:satOff val="-5484"/>
                <a:lumOff val="-209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Forms of engagement</a:t>
          </a:r>
        </a:p>
      </dsp:txBody>
      <dsp:txXfrm>
        <a:off x="42151" y="1536942"/>
        <a:ext cx="6460897" cy="779158"/>
      </dsp:txXfrm>
    </dsp:sp>
    <dsp:sp modelId="{42744797-A984-C048-A47C-441ABD5DD4B5}">
      <dsp:nvSpPr>
        <dsp:cNvPr id="0" name=""/>
        <dsp:cNvSpPr/>
      </dsp:nvSpPr>
      <dsp:spPr>
        <a:xfrm>
          <a:off x="0" y="246193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2073431"/>
                <a:satOff val="-10969"/>
                <a:lumOff val="-4183"/>
                <a:alphaOff val="0"/>
                <a:tint val="98000"/>
                <a:lumMod val="100000"/>
              </a:schemeClr>
            </a:gs>
            <a:gs pos="100000">
              <a:schemeClr val="accent2">
                <a:hueOff val="-2073431"/>
                <a:satOff val="-10969"/>
                <a:lumOff val="-418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Coproduction</a:t>
          </a:r>
        </a:p>
      </dsp:txBody>
      <dsp:txXfrm>
        <a:off x="42151" y="2504082"/>
        <a:ext cx="6460897" cy="779158"/>
      </dsp:txXfrm>
    </dsp:sp>
    <dsp:sp modelId="{709E9B76-6795-5846-BE75-15F1791DAFDF}">
      <dsp:nvSpPr>
        <dsp:cNvPr id="0" name=""/>
        <dsp:cNvSpPr/>
      </dsp:nvSpPr>
      <dsp:spPr>
        <a:xfrm>
          <a:off x="0" y="3429071"/>
          <a:ext cx="6545199" cy="863460"/>
        </a:xfrm>
        <a:prstGeom prst="roundRect">
          <a:avLst/>
        </a:prstGeom>
        <a:gradFill rotWithShape="0">
          <a:gsLst>
            <a:gs pos="0">
              <a:schemeClr val="accent2">
                <a:hueOff val="-3110147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7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Soliciting viewpoints</a:t>
          </a:r>
        </a:p>
      </dsp:txBody>
      <dsp:txXfrm>
        <a:off x="42151" y="3471222"/>
        <a:ext cx="6460897" cy="77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0D80E-3AEB-FF41-A7FF-3F5960881049}">
      <dsp:nvSpPr>
        <dsp:cNvPr id="0" name=""/>
        <dsp:cNvSpPr/>
      </dsp:nvSpPr>
      <dsp:spPr>
        <a:xfrm>
          <a:off x="0" y="19871"/>
          <a:ext cx="6545199" cy="15397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How can administrators differentiate constructive versus destructive engagement? </a:t>
          </a:r>
        </a:p>
      </dsp:txBody>
      <dsp:txXfrm>
        <a:off x="75163" y="95034"/>
        <a:ext cx="6394873" cy="1389393"/>
      </dsp:txXfrm>
    </dsp:sp>
    <dsp:sp modelId="{A67BC650-7C19-5540-A1BC-8488EA7719FA}">
      <dsp:nvSpPr>
        <dsp:cNvPr id="0" name=""/>
        <dsp:cNvSpPr/>
      </dsp:nvSpPr>
      <dsp:spPr>
        <a:xfrm>
          <a:off x="0" y="1640231"/>
          <a:ext cx="6545199" cy="1539719"/>
        </a:xfrm>
        <a:prstGeom prst="roundRect">
          <a:avLst/>
        </a:prstGeom>
        <a:gradFill rotWithShape="0">
          <a:gsLst>
            <a:gs pos="0">
              <a:schemeClr val="accent2">
                <a:hueOff val="-1555074"/>
                <a:satOff val="-8227"/>
                <a:lumOff val="-3137"/>
                <a:alphaOff val="0"/>
                <a:tint val="98000"/>
                <a:lumMod val="100000"/>
              </a:schemeClr>
            </a:gs>
            <a:gs pos="100000">
              <a:schemeClr val="accent2">
                <a:hueOff val="-1555074"/>
                <a:satOff val="-8227"/>
                <a:lumOff val="-3137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is the best way to engage those who are disaffected? </a:t>
          </a:r>
        </a:p>
      </dsp:txBody>
      <dsp:txXfrm>
        <a:off x="75163" y="1715394"/>
        <a:ext cx="6394873" cy="1389393"/>
      </dsp:txXfrm>
    </dsp:sp>
    <dsp:sp modelId="{122763F0-BC98-1445-9574-777B2512A326}">
      <dsp:nvSpPr>
        <dsp:cNvPr id="0" name=""/>
        <dsp:cNvSpPr/>
      </dsp:nvSpPr>
      <dsp:spPr>
        <a:xfrm>
          <a:off x="0" y="3260591"/>
          <a:ext cx="6545199" cy="1539719"/>
        </a:xfrm>
        <a:prstGeom prst="roundRect">
          <a:avLst/>
        </a:prstGeom>
        <a:gradFill rotWithShape="0">
          <a:gsLst>
            <a:gs pos="0">
              <a:schemeClr val="accent2">
                <a:hueOff val="-3110147"/>
                <a:satOff val="-16453"/>
                <a:lumOff val="-6274"/>
                <a:alphaOff val="0"/>
                <a:tint val="98000"/>
                <a:lumMod val="100000"/>
              </a:schemeClr>
            </a:gs>
            <a:gs pos="100000">
              <a:schemeClr val="accent2">
                <a:hueOff val="-3110147"/>
                <a:satOff val="-16453"/>
                <a:lumOff val="-627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management components contribute to civil discourse as grievances are aired? </a:t>
          </a:r>
        </a:p>
      </dsp:txBody>
      <dsp:txXfrm>
        <a:off x="75163" y="3335754"/>
        <a:ext cx="6394873" cy="138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4F3C8-3FE2-0641-BF0B-3154DDD2AE2A}">
      <dsp:nvSpPr>
        <dsp:cNvPr id="0" name=""/>
        <dsp:cNvSpPr/>
      </dsp:nvSpPr>
      <dsp:spPr>
        <a:xfrm>
          <a:off x="718" y="433604"/>
          <a:ext cx="2802311" cy="16813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Life, Liberty, Property (or pursuit of happiness)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and seven related regime values</a:t>
          </a:r>
        </a:p>
      </dsp:txBody>
      <dsp:txXfrm>
        <a:off x="718" y="433604"/>
        <a:ext cx="2802311" cy="1681386"/>
      </dsp:txXfrm>
    </dsp:sp>
    <dsp:sp modelId="{13290A49-DB97-9845-A133-DE05121E440F}">
      <dsp:nvSpPr>
        <dsp:cNvPr id="0" name=""/>
        <dsp:cNvSpPr/>
      </dsp:nvSpPr>
      <dsp:spPr>
        <a:xfrm>
          <a:off x="3083261" y="433604"/>
          <a:ext cx="2802311" cy="16813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Political Theory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Development over time, from Ancient Greeks to Modern Day</a:t>
          </a:r>
        </a:p>
      </dsp:txBody>
      <dsp:txXfrm>
        <a:off x="3083261" y="433604"/>
        <a:ext cx="2802311" cy="1681386"/>
      </dsp:txXfrm>
    </dsp:sp>
    <dsp:sp modelId="{C01B0BCA-D0AD-2448-A9B1-2C5205F1ACC2}">
      <dsp:nvSpPr>
        <dsp:cNvPr id="0" name=""/>
        <dsp:cNvSpPr/>
      </dsp:nvSpPr>
      <dsp:spPr>
        <a:xfrm>
          <a:off x="140806" y="2395222"/>
          <a:ext cx="5604678" cy="20883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“Public Administration is the vehicle for implementing the values of individuals and communities.”</a:t>
          </a:r>
          <a:endParaRPr lang="en-US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/>
            <a:t>These values are expressed through politics</a:t>
          </a:r>
          <a:endParaRPr lang="en-US" sz="1800" kern="1200" dirty="0"/>
        </a:p>
      </dsp:txBody>
      <dsp:txXfrm>
        <a:off x="140806" y="2395222"/>
        <a:ext cx="5604678" cy="2088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A762A-7A24-B940-AD33-5A3858662282}">
      <dsp:nvSpPr>
        <dsp:cNvPr id="0" name=""/>
        <dsp:cNvSpPr/>
      </dsp:nvSpPr>
      <dsp:spPr>
        <a:xfrm>
          <a:off x="0" y="445"/>
          <a:ext cx="101314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4F5FBF6-FF2D-0B45-9FB8-BB9ADA06E460}">
      <dsp:nvSpPr>
        <dsp:cNvPr id="0" name=""/>
        <dsp:cNvSpPr/>
      </dsp:nvSpPr>
      <dsp:spPr>
        <a:xfrm>
          <a:off x="0" y="445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practice democratic principles and citizenship behavior..</a:t>
          </a:r>
        </a:p>
      </dsp:txBody>
      <dsp:txXfrm>
        <a:off x="0" y="445"/>
        <a:ext cx="10131425" cy="521252"/>
      </dsp:txXfrm>
    </dsp:sp>
    <dsp:sp modelId="{F8B91A93-D1A8-F14D-A4D4-8E2F3F4DCFDC}">
      <dsp:nvSpPr>
        <dsp:cNvPr id="0" name=""/>
        <dsp:cNvSpPr/>
      </dsp:nvSpPr>
      <dsp:spPr>
        <a:xfrm>
          <a:off x="0" y="521698"/>
          <a:ext cx="10131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723D87-526B-D445-8CAD-2827367A5746}">
      <dsp:nvSpPr>
        <dsp:cNvPr id="0" name=""/>
        <dsp:cNvSpPr/>
      </dsp:nvSpPr>
      <dsp:spPr>
        <a:xfrm>
          <a:off x="0" y="521698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create resilient communities.</a:t>
          </a:r>
        </a:p>
      </dsp:txBody>
      <dsp:txXfrm>
        <a:off x="0" y="521698"/>
        <a:ext cx="10131425" cy="521252"/>
      </dsp:txXfrm>
    </dsp:sp>
    <dsp:sp modelId="{628F9FDE-0DE2-B149-9691-D3FF031D984F}">
      <dsp:nvSpPr>
        <dsp:cNvPr id="0" name=""/>
        <dsp:cNvSpPr/>
      </dsp:nvSpPr>
      <dsp:spPr>
        <a:xfrm>
          <a:off x="0" y="1042951"/>
          <a:ext cx="101314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463DAA-57B7-8844-9186-921F21FEEDC4}">
      <dsp:nvSpPr>
        <dsp:cNvPr id="0" name=""/>
        <dsp:cNvSpPr/>
      </dsp:nvSpPr>
      <dsp:spPr>
        <a:xfrm>
          <a:off x="0" y="1042951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build commitment for programs.</a:t>
          </a:r>
        </a:p>
      </dsp:txBody>
      <dsp:txXfrm>
        <a:off x="0" y="1042951"/>
        <a:ext cx="10131425" cy="521252"/>
      </dsp:txXfrm>
    </dsp:sp>
    <dsp:sp modelId="{D5D3FACD-3E19-D34D-89F9-2328529312D4}">
      <dsp:nvSpPr>
        <dsp:cNvPr id="0" name=""/>
        <dsp:cNvSpPr/>
      </dsp:nvSpPr>
      <dsp:spPr>
        <a:xfrm>
          <a:off x="0" y="1564204"/>
          <a:ext cx="1013142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5EAE2F-A9A1-2548-A9DA-282D70367FCD}">
      <dsp:nvSpPr>
        <dsp:cNvPr id="0" name=""/>
        <dsp:cNvSpPr/>
      </dsp:nvSpPr>
      <dsp:spPr>
        <a:xfrm>
          <a:off x="0" y="1564204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enlist coproduction</a:t>
          </a:r>
        </a:p>
      </dsp:txBody>
      <dsp:txXfrm>
        <a:off x="0" y="1564204"/>
        <a:ext cx="10131425" cy="521252"/>
      </dsp:txXfrm>
    </dsp:sp>
    <dsp:sp modelId="{9855B9AC-971C-E044-91EC-CA0D3AE75E03}">
      <dsp:nvSpPr>
        <dsp:cNvPr id="0" name=""/>
        <dsp:cNvSpPr/>
      </dsp:nvSpPr>
      <dsp:spPr>
        <a:xfrm>
          <a:off x="0" y="2085457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E63BF1-D759-9841-AAB9-653CF4A3FC7E}">
      <dsp:nvSpPr>
        <dsp:cNvPr id="0" name=""/>
        <dsp:cNvSpPr/>
      </dsp:nvSpPr>
      <dsp:spPr>
        <a:xfrm>
          <a:off x="0" y="2085457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develop creative solutions to public problems.</a:t>
          </a:r>
        </a:p>
      </dsp:txBody>
      <dsp:txXfrm>
        <a:off x="0" y="2085457"/>
        <a:ext cx="10131425" cy="521252"/>
      </dsp:txXfrm>
    </dsp:sp>
    <dsp:sp modelId="{AE875CA8-CC6B-E54D-B402-4D14A6D3FFEC}">
      <dsp:nvSpPr>
        <dsp:cNvPr id="0" name=""/>
        <dsp:cNvSpPr/>
      </dsp:nvSpPr>
      <dsp:spPr>
        <a:xfrm>
          <a:off x="0" y="2606710"/>
          <a:ext cx="101314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54F51E-C58D-2B4C-8FA3-2C964E2CE799}">
      <dsp:nvSpPr>
        <dsp:cNvPr id="0" name=""/>
        <dsp:cNvSpPr/>
      </dsp:nvSpPr>
      <dsp:spPr>
        <a:xfrm>
          <a:off x="0" y="2606710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avoid policy failure.</a:t>
          </a:r>
        </a:p>
      </dsp:txBody>
      <dsp:txXfrm>
        <a:off x="0" y="2606710"/>
        <a:ext cx="10131425" cy="521252"/>
      </dsp:txXfrm>
    </dsp:sp>
    <dsp:sp modelId="{2BA6C5D6-1855-354D-9E43-2495A5C4D7DD}">
      <dsp:nvSpPr>
        <dsp:cNvPr id="0" name=""/>
        <dsp:cNvSpPr/>
      </dsp:nvSpPr>
      <dsp:spPr>
        <a:xfrm>
          <a:off x="0" y="3127963"/>
          <a:ext cx="10131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870E1A-12A0-5C41-BA93-3452A6ADFD03}">
      <dsp:nvSpPr>
        <dsp:cNvPr id="0" name=""/>
        <dsp:cNvSpPr/>
      </dsp:nvSpPr>
      <dsp:spPr>
        <a:xfrm>
          <a:off x="0" y="3127963"/>
          <a:ext cx="10131425" cy="521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 keep public processes and services tightly linked to the people being served.</a:t>
          </a:r>
        </a:p>
      </dsp:txBody>
      <dsp:txXfrm>
        <a:off x="0" y="3127963"/>
        <a:ext cx="10131425" cy="521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A8239-13FC-B344-9245-16CDEF2407D8}">
      <dsp:nvSpPr>
        <dsp:cNvPr id="0" name=""/>
        <dsp:cNvSpPr/>
      </dsp:nvSpPr>
      <dsp:spPr>
        <a:xfrm>
          <a:off x="0" y="144337"/>
          <a:ext cx="4002936" cy="164150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Government is the instrument citizens use to ensure their safety and secure services that are not provided elsewhere.</a:t>
          </a:r>
        </a:p>
      </dsp:txBody>
      <dsp:txXfrm>
        <a:off x="80132" y="224469"/>
        <a:ext cx="3842672" cy="1481245"/>
      </dsp:txXfrm>
    </dsp:sp>
    <dsp:sp modelId="{B8309465-B646-8541-983F-C8E820E9F67B}">
      <dsp:nvSpPr>
        <dsp:cNvPr id="0" name=""/>
        <dsp:cNvSpPr/>
      </dsp:nvSpPr>
      <dsp:spPr>
        <a:xfrm>
          <a:off x="0" y="1852087"/>
          <a:ext cx="4002936" cy="16415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Government programs only work well when the public is committed to them.</a:t>
          </a:r>
        </a:p>
      </dsp:txBody>
      <dsp:txXfrm>
        <a:off x="80132" y="1932219"/>
        <a:ext cx="3842672" cy="14812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F433E-AFD9-44EC-8E98-DF31302A9588}">
      <dsp:nvSpPr>
        <dsp:cNvPr id="0" name=""/>
        <dsp:cNvSpPr/>
      </dsp:nvSpPr>
      <dsp:spPr>
        <a:xfrm>
          <a:off x="370388" y="450870"/>
          <a:ext cx="814049" cy="8140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7007F-F6C6-46FA-A962-4DC97359968F}">
      <dsp:nvSpPr>
        <dsp:cNvPr id="0" name=""/>
        <dsp:cNvSpPr/>
      </dsp:nvSpPr>
      <dsp:spPr>
        <a:xfrm>
          <a:off x="541339" y="621820"/>
          <a:ext cx="472148" cy="472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5E1E2-8C40-4574-AD7D-7D76203B6E44}">
      <dsp:nvSpPr>
        <dsp:cNvPr id="0" name=""/>
        <dsp:cNvSpPr/>
      </dsp:nvSpPr>
      <dsp:spPr>
        <a:xfrm>
          <a:off x="1358878" y="45087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Determine most effective type of stakeholder involvement</a:t>
          </a:r>
        </a:p>
      </dsp:txBody>
      <dsp:txXfrm>
        <a:off x="1358878" y="450870"/>
        <a:ext cx="1918831" cy="814049"/>
      </dsp:txXfrm>
    </dsp:sp>
    <dsp:sp modelId="{97B830B2-B19D-4DDE-A922-23B8AFF4B422}">
      <dsp:nvSpPr>
        <dsp:cNvPr id="0" name=""/>
        <dsp:cNvSpPr/>
      </dsp:nvSpPr>
      <dsp:spPr>
        <a:xfrm>
          <a:off x="3612051" y="450870"/>
          <a:ext cx="814049" cy="8140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7B9BE-E9F0-410D-AFD6-E5ECB455CCB9}">
      <dsp:nvSpPr>
        <dsp:cNvPr id="0" name=""/>
        <dsp:cNvSpPr/>
      </dsp:nvSpPr>
      <dsp:spPr>
        <a:xfrm>
          <a:off x="3783002" y="621820"/>
          <a:ext cx="472148" cy="472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D3DA4-A575-4F08-91B5-A4284C693E7B}">
      <dsp:nvSpPr>
        <dsp:cNvPr id="0" name=""/>
        <dsp:cNvSpPr/>
      </dsp:nvSpPr>
      <dsp:spPr>
        <a:xfrm>
          <a:off x="4600541" y="45087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incentives when needed</a:t>
          </a:r>
        </a:p>
      </dsp:txBody>
      <dsp:txXfrm>
        <a:off x="4600541" y="450870"/>
        <a:ext cx="1918831" cy="814049"/>
      </dsp:txXfrm>
    </dsp:sp>
    <dsp:sp modelId="{A267DA84-156E-4C4D-95EA-3D03AFEF30C0}">
      <dsp:nvSpPr>
        <dsp:cNvPr id="0" name=""/>
        <dsp:cNvSpPr/>
      </dsp:nvSpPr>
      <dsp:spPr>
        <a:xfrm>
          <a:off x="6853714" y="450870"/>
          <a:ext cx="814049" cy="8140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CD39F-8959-4EA7-BEDD-D0BCF41CAC6B}">
      <dsp:nvSpPr>
        <dsp:cNvPr id="0" name=""/>
        <dsp:cNvSpPr/>
      </dsp:nvSpPr>
      <dsp:spPr>
        <a:xfrm>
          <a:off x="7024665" y="621820"/>
          <a:ext cx="472148" cy="472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22414-BFCF-4E3B-B646-EFF6417EE0C8}">
      <dsp:nvSpPr>
        <dsp:cNvPr id="0" name=""/>
        <dsp:cNvSpPr/>
      </dsp:nvSpPr>
      <dsp:spPr>
        <a:xfrm>
          <a:off x="7842204" y="45087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Appeal to the benefits of participation</a:t>
          </a:r>
        </a:p>
      </dsp:txBody>
      <dsp:txXfrm>
        <a:off x="7842204" y="450870"/>
        <a:ext cx="1918831" cy="814049"/>
      </dsp:txXfrm>
    </dsp:sp>
    <dsp:sp modelId="{99088AB5-DBB6-497E-8721-BB938BE2A779}">
      <dsp:nvSpPr>
        <dsp:cNvPr id="0" name=""/>
        <dsp:cNvSpPr/>
      </dsp:nvSpPr>
      <dsp:spPr>
        <a:xfrm>
          <a:off x="370388" y="1783080"/>
          <a:ext cx="814049" cy="8140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18F4DB-2479-484E-AF40-652B442AA2F1}">
      <dsp:nvSpPr>
        <dsp:cNvPr id="0" name=""/>
        <dsp:cNvSpPr/>
      </dsp:nvSpPr>
      <dsp:spPr>
        <a:xfrm>
          <a:off x="541339" y="1954030"/>
          <a:ext cx="472148" cy="4721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8F225-9E5D-4C9E-B3BB-FE8BECB8A59F}">
      <dsp:nvSpPr>
        <dsp:cNvPr id="0" name=""/>
        <dsp:cNvSpPr/>
      </dsp:nvSpPr>
      <dsp:spPr>
        <a:xfrm>
          <a:off x="1358878" y="178308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Involve citizens with meaningful intention</a:t>
          </a:r>
        </a:p>
      </dsp:txBody>
      <dsp:txXfrm>
        <a:off x="1358878" y="1783080"/>
        <a:ext cx="1918831" cy="814049"/>
      </dsp:txXfrm>
    </dsp:sp>
    <dsp:sp modelId="{9DAD56BE-79E1-4238-AD53-898CC208B0CD}">
      <dsp:nvSpPr>
        <dsp:cNvPr id="0" name=""/>
        <dsp:cNvSpPr/>
      </dsp:nvSpPr>
      <dsp:spPr>
        <a:xfrm>
          <a:off x="3612051" y="1783080"/>
          <a:ext cx="814049" cy="8140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AB17A-8210-4F4C-B8B9-3173C3812D60}">
      <dsp:nvSpPr>
        <dsp:cNvPr id="0" name=""/>
        <dsp:cNvSpPr/>
      </dsp:nvSpPr>
      <dsp:spPr>
        <a:xfrm>
          <a:off x="3783002" y="1954030"/>
          <a:ext cx="472148" cy="4721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6F2D1-5F07-4D8E-BE28-184CA90E96B1}">
      <dsp:nvSpPr>
        <dsp:cNvPr id="0" name=""/>
        <dsp:cNvSpPr/>
      </dsp:nvSpPr>
      <dsp:spPr>
        <a:xfrm>
          <a:off x="4600541" y="178308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Make involvement meaningful</a:t>
          </a:r>
        </a:p>
      </dsp:txBody>
      <dsp:txXfrm>
        <a:off x="4600541" y="1783080"/>
        <a:ext cx="1918831" cy="814049"/>
      </dsp:txXfrm>
    </dsp:sp>
    <dsp:sp modelId="{3A49EAFD-397A-465B-967F-27FB067F2612}">
      <dsp:nvSpPr>
        <dsp:cNvPr id="0" name=""/>
        <dsp:cNvSpPr/>
      </dsp:nvSpPr>
      <dsp:spPr>
        <a:xfrm>
          <a:off x="6853714" y="1783080"/>
          <a:ext cx="814049" cy="8140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441CA-A274-4F6E-9FE2-4E9895CFC465}">
      <dsp:nvSpPr>
        <dsp:cNvPr id="0" name=""/>
        <dsp:cNvSpPr/>
      </dsp:nvSpPr>
      <dsp:spPr>
        <a:xfrm>
          <a:off x="7024665" y="1954030"/>
          <a:ext cx="472148" cy="47214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CE4AD-1801-46BF-AB74-3A74DF681A46}">
      <dsp:nvSpPr>
        <dsp:cNvPr id="0" name=""/>
        <dsp:cNvSpPr/>
      </dsp:nvSpPr>
      <dsp:spPr>
        <a:xfrm>
          <a:off x="7842204" y="1783080"/>
          <a:ext cx="1918831" cy="814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Make boundaries clear to citizens</a:t>
          </a:r>
        </a:p>
      </dsp:txBody>
      <dsp:txXfrm>
        <a:off x="7842204" y="1783080"/>
        <a:ext cx="1918831" cy="8140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08E2A-D9A4-194F-B9EE-8EF7E425B635}">
      <dsp:nvSpPr>
        <dsp:cNvPr id="0" name=""/>
        <dsp:cNvSpPr/>
      </dsp:nvSpPr>
      <dsp:spPr>
        <a:xfrm>
          <a:off x="0" y="1652"/>
          <a:ext cx="101314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25CCC-4813-8E4A-BC2F-229A4EA59B3F}">
      <dsp:nvSpPr>
        <dsp:cNvPr id="0" name=""/>
        <dsp:cNvSpPr/>
      </dsp:nvSpPr>
      <dsp:spPr>
        <a:xfrm>
          <a:off x="0" y="1652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Cynicism diminishes trust in government and makes it harder for public officials to work collaboratively with the public.</a:t>
          </a:r>
        </a:p>
      </dsp:txBody>
      <dsp:txXfrm>
        <a:off x="0" y="1652"/>
        <a:ext cx="10131425" cy="1127164"/>
      </dsp:txXfrm>
    </dsp:sp>
    <dsp:sp modelId="{210E3885-DC9D-B840-9CEE-081832D5CBC6}">
      <dsp:nvSpPr>
        <dsp:cNvPr id="0" name=""/>
        <dsp:cNvSpPr/>
      </dsp:nvSpPr>
      <dsp:spPr>
        <a:xfrm>
          <a:off x="0" y="1128817"/>
          <a:ext cx="1013142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71F6A-E527-6D48-949B-79CD0741929B}">
      <dsp:nvSpPr>
        <dsp:cNvPr id="0" name=""/>
        <dsp:cNvSpPr/>
      </dsp:nvSpPr>
      <dsp:spPr>
        <a:xfrm>
          <a:off x="0" y="1128817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Cynicism occurs when the public is not engaged and feels powerless.</a:t>
          </a:r>
        </a:p>
      </dsp:txBody>
      <dsp:txXfrm>
        <a:off x="0" y="1128817"/>
        <a:ext cx="10131425" cy="1127164"/>
      </dsp:txXfrm>
    </dsp:sp>
    <dsp:sp modelId="{6A7AF097-99AB-8449-96B4-A2AA370A0A1A}">
      <dsp:nvSpPr>
        <dsp:cNvPr id="0" name=""/>
        <dsp:cNvSpPr/>
      </dsp:nvSpPr>
      <dsp:spPr>
        <a:xfrm>
          <a:off x="0" y="2255981"/>
          <a:ext cx="1013142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0EA0D-4540-B846-9969-F78A3E47DA05}">
      <dsp:nvSpPr>
        <dsp:cNvPr id="0" name=""/>
        <dsp:cNvSpPr/>
      </dsp:nvSpPr>
      <dsp:spPr>
        <a:xfrm>
          <a:off x="0" y="2255981"/>
          <a:ext cx="10131425" cy="11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 tight linkage between government and people helps to prevent and overcome cynicism.</a:t>
          </a:r>
        </a:p>
      </dsp:txBody>
      <dsp:txXfrm>
        <a:off x="0" y="2255981"/>
        <a:ext cx="10131425" cy="11271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0A775-6FF5-3C43-B248-1D03E9F8A7DB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Focus groups</a:t>
          </a:r>
        </a:p>
      </dsp:txBody>
      <dsp:txXfrm>
        <a:off x="902330" y="1025"/>
        <a:ext cx="2602114" cy="1561268"/>
      </dsp:txXfrm>
    </dsp:sp>
    <dsp:sp modelId="{BA2BDEAE-1462-CC4C-BF78-D712618A4C34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Citizen surveys</a:t>
          </a:r>
        </a:p>
      </dsp:txBody>
      <dsp:txXfrm>
        <a:off x="3764655" y="1025"/>
        <a:ext cx="2602114" cy="1561268"/>
      </dsp:txXfrm>
    </dsp:sp>
    <dsp:sp modelId="{9F2BD3D8-B28E-BF41-8179-5719AEFD6D4A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Nonprofit organizations as vehicles for participation</a:t>
          </a:r>
        </a:p>
      </dsp:txBody>
      <dsp:txXfrm>
        <a:off x="6626980" y="1025"/>
        <a:ext cx="2602114" cy="1561268"/>
      </dsp:txXfrm>
    </dsp:sp>
    <dsp:sp modelId="{08342FD7-B6AE-AC4B-B34E-5A1397BC80E2}">
      <dsp:nvSpPr>
        <dsp:cNvPr id="0" name=""/>
        <dsp:cNvSpPr/>
      </dsp:nvSpPr>
      <dsp:spPr>
        <a:xfrm>
          <a:off x="3764655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Social media</a:t>
          </a:r>
        </a:p>
      </dsp:txBody>
      <dsp:txXfrm>
        <a:off x="3764655" y="1822505"/>
        <a:ext cx="2602114" cy="15612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520A7-4B2A-DA4D-9D5D-4E32EBAB89D2}">
      <dsp:nvSpPr>
        <dsp:cNvPr id="0" name=""/>
        <dsp:cNvSpPr/>
      </dsp:nvSpPr>
      <dsp:spPr>
        <a:xfrm>
          <a:off x="0" y="0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0C99E-74EC-D14F-A8CD-DAA719B97AA4}">
      <dsp:nvSpPr>
        <dsp:cNvPr id="0" name=""/>
        <dsp:cNvSpPr/>
      </dsp:nvSpPr>
      <dsp:spPr>
        <a:xfrm>
          <a:off x="0" y="0"/>
          <a:ext cx="10131425" cy="76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democracy relies on its citizens and administration to provide services.</a:t>
          </a:r>
        </a:p>
      </dsp:txBody>
      <dsp:txXfrm>
        <a:off x="0" y="0"/>
        <a:ext cx="10131425" cy="761999"/>
      </dsp:txXfrm>
    </dsp:sp>
    <dsp:sp modelId="{ACE8753B-5404-4D48-9960-3C12C635874F}">
      <dsp:nvSpPr>
        <dsp:cNvPr id="0" name=""/>
        <dsp:cNvSpPr/>
      </dsp:nvSpPr>
      <dsp:spPr>
        <a:xfrm>
          <a:off x="0" y="761999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37D0E-D994-7F4B-BBB5-424A2820C444}">
      <dsp:nvSpPr>
        <dsp:cNvPr id="0" name=""/>
        <dsp:cNvSpPr/>
      </dsp:nvSpPr>
      <dsp:spPr>
        <a:xfrm>
          <a:off x="0" y="761999"/>
          <a:ext cx="10131425" cy="76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Working together, government and the public join to build stronger communities and solve problems.</a:t>
          </a:r>
        </a:p>
      </dsp:txBody>
      <dsp:txXfrm>
        <a:off x="0" y="761999"/>
        <a:ext cx="10131425" cy="761999"/>
      </dsp:txXfrm>
    </dsp:sp>
    <dsp:sp modelId="{56C03CE0-B3EE-3142-B0CD-2522BE29F98D}">
      <dsp:nvSpPr>
        <dsp:cNvPr id="0" name=""/>
        <dsp:cNvSpPr/>
      </dsp:nvSpPr>
      <dsp:spPr>
        <a:xfrm>
          <a:off x="0" y="1523999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5DEC8-A309-C74A-A27B-47E603ED28A7}">
      <dsp:nvSpPr>
        <dsp:cNvPr id="0" name=""/>
        <dsp:cNvSpPr/>
      </dsp:nvSpPr>
      <dsp:spPr>
        <a:xfrm>
          <a:off x="0" y="1523999"/>
          <a:ext cx="10131425" cy="76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Cynicism creates problems of mistrust between the public and the government.</a:t>
          </a:r>
        </a:p>
      </dsp:txBody>
      <dsp:txXfrm>
        <a:off x="0" y="1523999"/>
        <a:ext cx="10131425" cy="761999"/>
      </dsp:txXfrm>
    </dsp:sp>
    <dsp:sp modelId="{97B1122D-9E24-554A-90F8-804E261B134C}">
      <dsp:nvSpPr>
        <dsp:cNvPr id="0" name=""/>
        <dsp:cNvSpPr/>
      </dsp:nvSpPr>
      <dsp:spPr>
        <a:xfrm>
          <a:off x="0" y="2286000"/>
          <a:ext cx="1013142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63511-3DDF-C04D-8A75-77701F5E70D5}">
      <dsp:nvSpPr>
        <dsp:cNvPr id="0" name=""/>
        <dsp:cNvSpPr/>
      </dsp:nvSpPr>
      <dsp:spPr>
        <a:xfrm>
          <a:off x="0" y="2285999"/>
          <a:ext cx="10131425" cy="761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Sustainable collective action takes work to develop and requires robust administrative infrastructure. </a:t>
          </a:r>
        </a:p>
      </dsp:txBody>
      <dsp:txXfrm>
        <a:off x="0" y="2285999"/>
        <a:ext cx="10131425" cy="761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77DD-7BD3-483C-B13F-63F25490900E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42CD7-B028-4139-A3B8-BAA89705D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D23E2-1C58-452E-B257-4353DD71EE2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3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tlx9sWJsc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w4GZeABlNI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3.xml"/><Relationship Id="rId5" Type="http://schemas.openxmlformats.org/officeDocument/2006/relationships/image" Target="../media/image2.png"/><Relationship Id="rId10" Type="http://schemas.microsoft.com/office/2007/relationships/diagramDrawing" Target="../diagrams/drawing3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D04E-E8F9-4940-815B-DE54588EB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Citizen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4A7D4-1EEF-46BC-B984-47AA70518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POSC 509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Foundations of Public Administration</a:t>
            </a:r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34A7358F-43A9-DB1E-1F24-C694594FF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001" y="2191639"/>
            <a:ext cx="3686910" cy="36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BDDB1-D7C9-4718-A0A9-1DB23127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To practice democratic principles and citizenship behavior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3F57B-E658-4C0D-8E68-3A57C12A4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sz="2400" dirty="0"/>
              <a:t>People involve themselves in government decisions and delivery and evaluation of public services through representative democracy.</a:t>
            </a:r>
          </a:p>
          <a:p>
            <a:r>
              <a:rPr lang="en-US" sz="2400" dirty="0"/>
              <a:t>Forms of representation include:</a:t>
            </a:r>
          </a:p>
          <a:p>
            <a:pPr lvl="1"/>
            <a:r>
              <a:rPr lang="en-US" sz="2000" dirty="0"/>
              <a:t>Elected lawmakers, e.g., councilpersons, board members, commissioners, congresspersons</a:t>
            </a:r>
          </a:p>
          <a:p>
            <a:pPr lvl="1"/>
            <a:r>
              <a:rPr lang="en-US" sz="2000" dirty="0"/>
              <a:t>Elected executives, e.g., mayors, governors, president</a:t>
            </a:r>
          </a:p>
          <a:p>
            <a:pPr lvl="1"/>
            <a:r>
              <a:rPr lang="en-US" sz="2000" dirty="0"/>
              <a:t>Appointed office-holders, e.g., agency heads</a:t>
            </a:r>
          </a:p>
          <a:p>
            <a:pPr lvl="1"/>
            <a:r>
              <a:rPr lang="en-US" sz="2000" dirty="0"/>
              <a:t>Public interest groups</a:t>
            </a:r>
          </a:p>
        </p:txBody>
      </p:sp>
    </p:spTree>
    <p:extLst>
      <p:ext uri="{BB962C8B-B14F-4D97-AF65-F5344CB8AC3E}">
        <p14:creationId xmlns:p14="http://schemas.microsoft.com/office/powerpoint/2010/main" val="71152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68F7-D70A-4ACE-8418-069F4E87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/>
              <a:t>To Create Resilient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81DA2-8EFA-4B98-827F-19300607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/>
              <a:t>Resilience refers to the capacity of a community to absorb disturbance and rebuild, literally or figuratively, while undergoing dramatic change.</a:t>
            </a:r>
          </a:p>
          <a:p>
            <a:endParaRPr lang="en-US"/>
          </a:p>
          <a:p>
            <a:r>
              <a:rPr lang="en-US"/>
              <a:t>Community gardens are a great example! </a:t>
            </a:r>
          </a:p>
        </p:txBody>
      </p:sp>
      <p:pic>
        <p:nvPicPr>
          <p:cNvPr id="4" name="Picture 3" descr="A group of children in a garden&#10;&#10;Description automatically generated with low confidence">
            <a:extLst>
              <a:ext uri="{FF2B5EF4-FFF2-40B4-BE49-F238E27FC236}">
                <a16:creationId xmlns:a16="http://schemas.microsoft.com/office/drawing/2014/main" id="{28B0B1B8-EF42-4400-AA89-132BA0DD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3" b="-2"/>
          <a:stretch/>
        </p:blipFill>
        <p:spPr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834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6F3E-C6CD-40A7-B308-EA79A97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78" y="476751"/>
            <a:ext cx="7059134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bg1"/>
                </a:solidFill>
              </a:rPr>
              <a:t>Build commitments for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21F0C-2D61-4559-9280-A773C6E78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9"/>
          <a:stretch/>
        </p:blipFill>
        <p:spPr>
          <a:xfrm>
            <a:off x="4628926" y="1534736"/>
            <a:ext cx="7563074" cy="42542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3B929E7-87F8-E6E8-3472-7494667A25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742325"/>
              </p:ext>
            </p:extLst>
          </p:nvPr>
        </p:nvGraphicFramePr>
        <p:xfrm>
          <a:off x="802178" y="1610032"/>
          <a:ext cx="4002936" cy="363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50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5C4B-4B4C-4C9F-8634-4D15BF9D6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/>
              <a:t>To enlist Coproduction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F26F-E3C0-4E8A-9315-0F5FD7266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sz="2400"/>
              <a:t>Coproduction: </a:t>
            </a:r>
          </a:p>
          <a:p>
            <a:pPr lvl="1"/>
            <a:r>
              <a:rPr lang="en-US" sz="2200"/>
              <a:t>Citizen participation and compliance in the execution of government action.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669CA-4D22-4B35-9B23-685AE248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14" y="1677415"/>
            <a:ext cx="7318039" cy="43725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42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3C569-F92A-47E8-8672-632E100A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/>
              <a:t>Coproduction benefits individuals and Communities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00CEE-0B9B-4D10-BAD3-7E7CF139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10" y="1029377"/>
            <a:ext cx="7965550" cy="47992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72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 b="1">
                <a:solidFill>
                  <a:srgbClr val="FFFFFF"/>
                </a:solidFill>
              </a:rPr>
              <a:t>How do Agency Managers Manage for Coproduction? </a:t>
            </a:r>
            <a:endParaRPr lang="en-US" sz="4100">
              <a:solidFill>
                <a:srgbClr val="FFFFFF"/>
              </a:solidFill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9C9E420-22E6-4446-B6B0-FC3B8C616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5480450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898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6003-0CE9-4656-BD16-DCDD3ECF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sz="3300"/>
              <a:t>To develop creative solutions to public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15CD-12AA-4E38-AABF-FA4259EB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920241"/>
            <a:ext cx="7164216" cy="4450080"/>
          </a:xfrm>
        </p:spPr>
        <p:txBody>
          <a:bodyPr>
            <a:normAutofit/>
          </a:bodyPr>
          <a:lstStyle/>
          <a:p>
            <a:r>
              <a:rPr lang="en-US" sz="2400" dirty="0"/>
              <a:t>Example: Protecting Greater Sage-Grouse which were in danger of extinction.</a:t>
            </a:r>
          </a:p>
          <a:p>
            <a:pPr lvl="1"/>
            <a:r>
              <a:rPr lang="en-US" sz="2000" dirty="0"/>
              <a:t>A diverse group of stakeholders including ranchers, environmental groups, tribes, state, county, and city officials, academics, public land users, and the general public collaborated in a multi-state decision making process.</a:t>
            </a:r>
          </a:p>
          <a:p>
            <a:pPr lvl="1"/>
            <a:r>
              <a:rPr lang="en-US" sz="2000" dirty="0"/>
              <a:t>The plan works to save the bird from extinction while avoiding federal regulation that could negatively impact the culture, quality of life, and economy of western communities.</a:t>
            </a:r>
          </a:p>
          <a:p>
            <a:r>
              <a:rPr lang="en-US" sz="2400" dirty="0"/>
              <a:t>Example: </a:t>
            </a:r>
            <a:r>
              <a:rPr lang="en-US" sz="2400" dirty="0">
                <a:hlinkClick r:id="rId3"/>
              </a:rPr>
              <a:t>The Sage Grouse Initiative</a:t>
            </a:r>
            <a:endParaRPr lang="en-US" dirty="0"/>
          </a:p>
        </p:txBody>
      </p:sp>
      <p:pic>
        <p:nvPicPr>
          <p:cNvPr id="4" name="Picture 2" descr="http://media3.s-nbcnews.com/j/newscms/2015_37/1215526/150910-sage-grouse-02_0d241c4ca17d1e20523974ae07ecb5ff.nbcnews-ux-2880-1000.jpg">
            <a:extLst>
              <a:ext uri="{FF2B5EF4-FFF2-40B4-BE49-F238E27FC236}">
                <a16:creationId xmlns:a16="http://schemas.microsoft.com/office/drawing/2014/main" id="{6CB6F083-A8DB-4F4F-905F-72121931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880868" y="3034492"/>
            <a:ext cx="3445714" cy="222157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5047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737D942-DD92-4C2B-8799-F0BF164617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 b="1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9B79A-43E3-4832-8E9A-964BD6CFD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To avoid policy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A16ED-C591-4380-A8AB-0CBC1B5F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Example: Vaccine Hesitancy Due to Lack of Trust</a:t>
            </a:r>
          </a:p>
          <a:p>
            <a:pPr lvl="1"/>
            <a:r>
              <a:rPr lang="en-US" sz="2000" dirty="0"/>
              <a:t>Despite the ravages of COVID-19, some communities most severely affected by it were hesitant to take advantage of vaccines.</a:t>
            </a:r>
          </a:p>
          <a:p>
            <a:pPr lvl="1"/>
            <a:r>
              <a:rPr lang="en-US" sz="2000" dirty="0"/>
              <a:t>Though such factors as misinformation play a role, </a:t>
            </a:r>
            <a:r>
              <a:rPr lang="en-US" sz="2000" i="1" dirty="0"/>
              <a:t>vaccine hesitancy</a:t>
            </a:r>
            <a:r>
              <a:rPr lang="en-US" sz="2000" dirty="0"/>
              <a:t> often occurs in communities that have historically been harmed by socially irresponsible health programs.</a:t>
            </a:r>
          </a:p>
          <a:p>
            <a:pPr lvl="1"/>
            <a:r>
              <a:rPr lang="en-US" sz="2000" dirty="0"/>
              <a:t>This is especially the case for African Americans due to the Tuskegee syphilis study conducted from 1932 to 1972.</a:t>
            </a:r>
          </a:p>
        </p:txBody>
      </p:sp>
    </p:spTree>
    <p:extLst>
      <p:ext uri="{BB962C8B-B14F-4D97-AF65-F5344CB8AC3E}">
        <p14:creationId xmlns:p14="http://schemas.microsoft.com/office/powerpoint/2010/main" val="35554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A437-EF7C-413A-A563-804B8D9C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TO Keep public processes and services tightly linked to the people being served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7F7819-43D6-A5CE-134D-3B2881C9D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22445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28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FA0-9A25-4E0E-A844-98CD5414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Forms of Engagement:</a:t>
            </a:r>
            <a:br>
              <a:rPr lang="en-US" dirty="0"/>
            </a:br>
            <a:r>
              <a:rPr lang="en-US" dirty="0"/>
              <a:t>from the Government to the Public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BAC9B-5A60-40C1-8C20-8B6504DF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441960"/>
            <a:ext cx="6517543" cy="5791200"/>
          </a:xfrm>
        </p:spPr>
        <p:txBody>
          <a:bodyPr>
            <a:normAutofit/>
          </a:bodyPr>
          <a:lstStyle/>
          <a:p>
            <a:r>
              <a:rPr lang="en-US" sz="2400" dirty="0"/>
              <a:t>Public information officers</a:t>
            </a:r>
          </a:p>
          <a:p>
            <a:r>
              <a:rPr lang="en-US" sz="2400" dirty="0"/>
              <a:t>Strategic planning</a:t>
            </a:r>
          </a:p>
          <a:p>
            <a:r>
              <a:rPr lang="en-US" sz="2400" dirty="0"/>
              <a:t>Council meetings</a:t>
            </a:r>
          </a:p>
          <a:p>
            <a:r>
              <a:rPr lang="en-US" sz="2400" dirty="0"/>
              <a:t>Citizen advisory boards</a:t>
            </a:r>
          </a:p>
          <a:p>
            <a:r>
              <a:rPr lang="en-US" sz="2400" dirty="0"/>
              <a:t>Task forces / citizen review boards / commissions</a:t>
            </a:r>
          </a:p>
          <a:p>
            <a:r>
              <a:rPr lang="en-US" sz="2400" dirty="0"/>
              <a:t>Neighborhood / town halls / public meetings</a:t>
            </a:r>
          </a:p>
          <a:p>
            <a:r>
              <a:rPr lang="en-US" sz="2400" dirty="0"/>
              <a:t>Coffee-with-the-mayor meetings</a:t>
            </a:r>
          </a:p>
          <a:p>
            <a:r>
              <a:rPr lang="en-US" sz="2400" dirty="0"/>
              <a:t>Information and communications technology</a:t>
            </a:r>
          </a:p>
          <a:p>
            <a:r>
              <a:rPr lang="en-US" sz="2400" dirty="0"/>
              <a:t>Citizen academies</a:t>
            </a:r>
          </a:p>
          <a:p>
            <a:r>
              <a:rPr lang="en-US" sz="2400" dirty="0"/>
              <a:t>Real-time performance data</a:t>
            </a:r>
          </a:p>
        </p:txBody>
      </p:sp>
    </p:spTree>
    <p:extLst>
      <p:ext uri="{BB962C8B-B14F-4D97-AF65-F5344CB8AC3E}">
        <p14:creationId xmlns:p14="http://schemas.microsoft.com/office/powerpoint/2010/main" val="319348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05C3F-FE5B-4A96-9136-83DB2AEE6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CA477-68BA-40F8-8567-7E170D7AB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10" y="899160"/>
            <a:ext cx="8720890" cy="53197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36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BE0A-EACA-484C-985B-65698767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Forms of Engagement:</a:t>
            </a:r>
            <a:br>
              <a:rPr lang="en-US"/>
            </a:br>
            <a:r>
              <a:rPr lang="en-US"/>
              <a:t>From the Public to the Government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8F8ADB-A7CC-5329-F238-95985E164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60080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503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05E7-B04C-487A-973E-26572E6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Public as Partner:</a:t>
            </a:r>
            <a:br>
              <a:rPr lang="en-US" sz="3100"/>
            </a:br>
            <a:r>
              <a:rPr lang="en-US" sz="3100"/>
              <a:t>Managing for Citizen Coproduction and Collaboration</a:t>
            </a:r>
          </a:p>
        </p:txBody>
      </p:sp>
      <p:pic>
        <p:nvPicPr>
          <p:cNvPr id="12" name="Picture 11" descr="Exclamation mark on a yellow background">
            <a:extLst>
              <a:ext uri="{FF2B5EF4-FFF2-40B4-BE49-F238E27FC236}">
                <a16:creationId xmlns:a16="http://schemas.microsoft.com/office/drawing/2014/main" id="{BE4AFA1F-2E88-348C-75DF-FA4A3613F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09" r="1819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C118-682A-4E4C-904E-F6DC54D38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/>
              <a:t>Determine the appropriate tool to increase stakeholder participation.</a:t>
            </a:r>
          </a:p>
          <a:p>
            <a:r>
              <a:rPr lang="en-US"/>
              <a:t>Use incentives when needed.</a:t>
            </a:r>
          </a:p>
          <a:p>
            <a:r>
              <a:rPr lang="en-US"/>
              <a:t>Appeal to the benefits of participation.</a:t>
            </a:r>
          </a:p>
          <a:p>
            <a:r>
              <a:rPr lang="en-US"/>
              <a:t>Intentionally involve others.</a:t>
            </a:r>
          </a:p>
          <a:p>
            <a:r>
              <a:rPr lang="en-US"/>
              <a:t>Initiate meaningful involvement.</a:t>
            </a:r>
          </a:p>
          <a:p>
            <a:r>
              <a:rPr lang="en-US"/>
              <a:t>Make boundaries (such as money, time, and feasibility) clear and understandable.</a:t>
            </a:r>
          </a:p>
          <a:p>
            <a:r>
              <a:rPr lang="en-US"/>
              <a:t>Gather input from and involve citizens to address street-level problems collaboratively. </a:t>
            </a:r>
          </a:p>
        </p:txBody>
      </p:sp>
    </p:spTree>
    <p:extLst>
      <p:ext uri="{BB962C8B-B14F-4D97-AF65-F5344CB8AC3E}">
        <p14:creationId xmlns:p14="http://schemas.microsoft.com/office/powerpoint/2010/main" val="3422862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4BCD-9666-4340-AB08-CAAB7F97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Citizen Engagement Summary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8125D3D6-72B7-2EAD-2564-B5F60555E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299656"/>
              </p:ext>
            </p:extLst>
          </p:nvPr>
        </p:nvGraphicFramePr>
        <p:xfrm>
          <a:off x="1028700" y="27432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650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1EEF-C13F-4242-9FBD-16A54367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For discussion</a:t>
            </a:r>
          </a:p>
        </p:txBody>
      </p:sp>
      <p:pic>
        <p:nvPicPr>
          <p:cNvPr id="9" name="Graphic 6" descr="Board Room">
            <a:extLst>
              <a:ext uri="{FF2B5EF4-FFF2-40B4-BE49-F238E27FC236}">
                <a16:creationId xmlns:a16="http://schemas.microsoft.com/office/drawing/2014/main" id="{2FC19A79-DF73-024B-072A-DD5E65FC4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2225" y="643463"/>
            <a:ext cx="558035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5DD7-3F0F-44E3-A315-10A14B98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795346"/>
            <a:ext cx="3706762" cy="4428473"/>
          </a:xfrm>
        </p:spPr>
        <p:txBody>
          <a:bodyPr>
            <a:normAutofit/>
          </a:bodyPr>
          <a:lstStyle/>
          <a:p>
            <a:r>
              <a:rPr lang="en-US" sz="2400" dirty="0"/>
              <a:t>Describe the challenges to public managers as they solicit community engagement and input.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Describe three forms of citizen engagement available to you in your community.</a:t>
            </a:r>
          </a:p>
        </p:txBody>
      </p:sp>
    </p:spTree>
    <p:extLst>
      <p:ext uri="{BB962C8B-B14F-4D97-AF65-F5344CB8AC3E}">
        <p14:creationId xmlns:p14="http://schemas.microsoft.com/office/powerpoint/2010/main" val="177978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29501-EF50-4AEB-A16B-10548665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307916-2BF9-4F75-40EF-36CFD2723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819733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42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53EA-6828-436F-97F1-E3BFAA56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i="1" dirty="0"/>
              <a:t>In my own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5E9D6-17B0-4CE3-8EDE-01787536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4" r="13562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1744-DA1F-411A-AC34-8CB1C5B86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“[We] galvanize citizens to increase equitable civic engagement, democracy building, voter participation, and efforts for fair elections.”</a:t>
            </a:r>
          </a:p>
          <a:p>
            <a:pPr marL="457200" lvl="1" indent="0">
              <a:buNone/>
            </a:pPr>
            <a:r>
              <a:rPr lang="en-US" sz="2000" dirty="0"/>
              <a:t>- Erika Anthony, MPA, Executive Director of Ohio Transformation Fund</a:t>
            </a:r>
          </a:p>
        </p:txBody>
      </p:sp>
    </p:spTree>
    <p:extLst>
      <p:ext uri="{BB962C8B-B14F-4D97-AF65-F5344CB8AC3E}">
        <p14:creationId xmlns:p14="http://schemas.microsoft.com/office/powerpoint/2010/main" val="363623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1009C-4D48-4276-848F-08D1AE3D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Citizen Engagement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3ADA-BBC1-4336-A551-A27ECAE3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Defined: The active engagement of citizens in pursuit of public purposes.</a:t>
            </a:r>
          </a:p>
          <a:p>
            <a:r>
              <a:rPr lang="en-US" sz="2200" dirty="0"/>
              <a:t>Law enforcement cannot enforce unless citizens respect the law.</a:t>
            </a:r>
          </a:p>
          <a:p>
            <a:r>
              <a:rPr lang="en-US" sz="2200" dirty="0"/>
              <a:t>Schools  cannot educate in the absence of a readiness to learn.</a:t>
            </a:r>
          </a:p>
          <a:p>
            <a:r>
              <a:rPr lang="en-US" sz="2200" dirty="0"/>
              <a:t>Government cannot provide services without adequate resources.</a:t>
            </a:r>
          </a:p>
          <a:p>
            <a:r>
              <a:rPr lang="en-US" sz="2200" dirty="0"/>
              <a:t>Civil relationships do not develop in the absence of respect for one another.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4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1FDC-AF26-1699-C5DB-9322101F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5" y="-640080"/>
            <a:ext cx="3185159" cy="4069080"/>
          </a:xfrm>
        </p:spPr>
        <p:txBody>
          <a:bodyPr/>
          <a:lstStyle/>
          <a:p>
            <a:r>
              <a:rPr lang="en-US" dirty="0"/>
              <a:t>Classic Civic Engagement: Jane Addams</a:t>
            </a:r>
          </a:p>
        </p:txBody>
      </p:sp>
      <p:pic>
        <p:nvPicPr>
          <p:cNvPr id="4" name="Online Media 3" descr="The Life and Work of Jane Addams">
            <a:hlinkClick r:id="" action="ppaction://media"/>
            <a:extLst>
              <a:ext uri="{FF2B5EF4-FFF2-40B4-BE49-F238E27FC236}">
                <a16:creationId xmlns:a16="http://schemas.microsoft.com/office/drawing/2014/main" id="{9232C6B4-2FAB-125D-BEED-5C227C558C0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21164" y="1076085"/>
            <a:ext cx="8328846" cy="470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2570E-5785-429B-B826-9FA58ACF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Citizen Engagement: The Good, the Bad, and the ugly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8622D7-5485-1A1F-1979-412186FC54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428216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21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Regime Values and Political Theory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4711" y="261081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629D20B6-6AAA-ABE7-E35F-97DA04410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192926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54316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EEC1-AB4B-488A-981E-AE5B34C5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4572000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Why citizen engagement matters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8FF86-60FA-3034-42C0-5625CC1AB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944650"/>
              </p:ext>
            </p:extLst>
          </p:nvPr>
        </p:nvGraphicFramePr>
        <p:xfrm>
          <a:off x="1030288" y="6937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7282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422</TotalTime>
  <Words>930</Words>
  <Application>Microsoft Macintosh PowerPoint</Application>
  <PresentationFormat>Widescreen</PresentationFormat>
  <Paragraphs>111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Citizen Engagement</vt:lpstr>
      <vt:lpstr>Timeline</vt:lpstr>
      <vt:lpstr>Preview</vt:lpstr>
      <vt:lpstr>In my own words</vt:lpstr>
      <vt:lpstr>Citizen Engagement</vt:lpstr>
      <vt:lpstr>Classic Civic Engagement: Jane Addams</vt:lpstr>
      <vt:lpstr>Citizen Engagement: The Good, the Bad, and the ugly</vt:lpstr>
      <vt:lpstr>Regime Values and Political Theory</vt:lpstr>
      <vt:lpstr>Why citizen engagement matters</vt:lpstr>
      <vt:lpstr>To practice democratic principles and citizenship behavior</vt:lpstr>
      <vt:lpstr>To Create Resilient Communities</vt:lpstr>
      <vt:lpstr>Build commitments for Programs</vt:lpstr>
      <vt:lpstr>To enlist Coproduction</vt:lpstr>
      <vt:lpstr>Coproduction benefits individuals and Communities</vt:lpstr>
      <vt:lpstr>How do Agency Managers Manage for Coproduction? </vt:lpstr>
      <vt:lpstr>To develop creative solutions to public problems</vt:lpstr>
      <vt:lpstr>To avoid policy failure</vt:lpstr>
      <vt:lpstr>TO Keep public processes and services tightly linked to the people being served</vt:lpstr>
      <vt:lpstr>Forms of Engagement: from the Government to the Public</vt:lpstr>
      <vt:lpstr>Forms of Engagement: From the Public to the Government</vt:lpstr>
      <vt:lpstr>The Public as Partner: Managing for Citizen Coproduction and Collaboration</vt:lpstr>
      <vt:lpstr>Citizen Engagement Summary</vt:lpstr>
      <vt:lpstr>For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Citizen Engagement</dc:title>
  <dc:creator>David P. Adams</dc:creator>
  <cp:lastModifiedBy>Adams, David</cp:lastModifiedBy>
  <cp:revision>14</cp:revision>
  <dcterms:created xsi:type="dcterms:W3CDTF">2022-09-01T17:41:02Z</dcterms:created>
  <dcterms:modified xsi:type="dcterms:W3CDTF">2024-02-08T21:40:58Z</dcterms:modified>
</cp:coreProperties>
</file>